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82" r:id="rId1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685799" y="1122361"/>
            <a:ext cx="7772402" cy="2387603"/>
          </a:xfrm>
          <a:prstGeom prst="rect">
            <a:avLst/>
          </a:prstGeom>
        </p:spPr>
        <p:txBody>
          <a:bodyPr anchor="b"/>
          <a:lstStyle>
            <a:lvl1pPr algn="ctr" defTabSz="914400">
              <a:defRPr sz="5800"/>
            </a:lvl1pPr>
          </a:lstStyle>
          <a:p>
            <a:r>
              <a:t>Texte du titre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1142999" y="3602036"/>
            <a:ext cx="6858001" cy="1655765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900"/>
              </a:spcBef>
              <a:buSzTx/>
              <a:buFontTx/>
              <a:buNone/>
              <a:defRPr sz="2200"/>
            </a:lvl1pPr>
            <a:lvl2pPr marL="0" indent="0" algn="ctr" defTabSz="914400">
              <a:spcBef>
                <a:spcPts val="900"/>
              </a:spcBef>
              <a:buSzTx/>
              <a:buFontTx/>
              <a:buNone/>
              <a:defRPr sz="2200"/>
            </a:lvl2pPr>
            <a:lvl3pPr marL="0" indent="0" algn="ctr" defTabSz="914400">
              <a:spcBef>
                <a:spcPts val="900"/>
              </a:spcBef>
              <a:buSzTx/>
              <a:buFontTx/>
              <a:buNone/>
              <a:defRPr sz="2200"/>
            </a:lvl3pPr>
            <a:lvl4pPr marL="0" indent="0" algn="ctr" defTabSz="914400">
              <a:spcBef>
                <a:spcPts val="900"/>
              </a:spcBef>
              <a:buSzTx/>
              <a:buFontTx/>
              <a:buNone/>
              <a:defRPr sz="2200"/>
            </a:lvl4pPr>
            <a:lvl5pPr marL="0" indent="0" algn="ctr" defTabSz="914400">
              <a:spcBef>
                <a:spcPts val="900"/>
              </a:spcBef>
              <a:buSzTx/>
              <a:buFontTx/>
              <a:buNone/>
              <a:defRPr sz="2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8264690" y="6416995"/>
            <a:ext cx="250662" cy="243841"/>
          </a:xfrm>
          <a:prstGeom prst="rect">
            <a:avLst/>
          </a:prstGeom>
        </p:spPr>
        <p:txBody>
          <a:bodyPr/>
          <a:lstStyle>
            <a:lvl1pPr defTabSz="457200">
              <a:defRPr sz="11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91328" y="6429694"/>
            <a:ext cx="224023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DSC_0022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77" y="2412651"/>
            <a:ext cx="3056509" cy="2032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Maquette-Pub-PqS-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302" y="811532"/>
            <a:ext cx="2742264" cy="4419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1071561" y="2200075"/>
            <a:ext cx="7249025" cy="4386889"/>
          </a:xfrm>
          <a:prstGeom prst="rect">
            <a:avLst/>
          </a:prstGeom>
        </p:spPr>
        <p:txBody>
          <a:bodyPr/>
          <a:lstStyle/>
          <a:p>
            <a:pPr defTabSz="484631">
              <a:spcBef>
                <a:spcPts val="400"/>
              </a:spcBef>
              <a:defRPr sz="1200"/>
            </a:pPr>
            <a:r>
              <a:t>Dieu, notre Père du ciel et de la terre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Cette terre, tu l'as créée ronde comme un ballon !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Que ton nom soit respecté par tous les joueurs, professeurs et spectateurs !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Que ton règne de joie, d'accueil, d'amitié, de paix, de justice 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de fraternité, soit au milieu de nous !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Que ta volonté soit fête, faite d'amour et d'espérance! 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Comme Jésus, ton Fils bien-aimé, a su nous montrer le chemin, donne-nous un esprit persévérant.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Par ton Esprit Saint, tu nous rassembles, tu nous veux unis,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Aide-nous à respecter les adversaires, à apprendre dans la défaite.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Et, si on est vainqueur, à féliciter les perdants par des poignées de mains.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Pardonne-nous nos tricheries, nos attitudes égoistes,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nos paroles blessantes, nos rejets des autres, nos découragements.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Comme nous pardonnons à ceux qui se sont moqués de nous,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Qui ne nous font pas confiance, pardonne ceux qui nous ont contrés.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Ne nous soumets à la tentation de dominer les autres,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d'écraser les autres, de jouer trop personnel pour nous mettre en valeur.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Mais délivre nous du Mal.</a:t>
            </a:r>
          </a:p>
          <a:p>
            <a:pPr defTabSz="484631">
              <a:spcBef>
                <a:spcPts val="400"/>
              </a:spcBef>
              <a:defRPr sz="1200"/>
            </a:pPr>
            <a:r>
              <a:t>Pour que notre vie et notre jeu t’honorent sur et en dehors des terrains. Amen </a:t>
            </a:r>
          </a:p>
        </p:txBody>
      </p:sp>
      <p:pic>
        <p:nvPicPr>
          <p:cNvPr id="133" name="image6.png"/>
          <p:cNvPicPr>
            <a:picLocks noChangeAspect="1"/>
          </p:cNvPicPr>
          <p:nvPr/>
        </p:nvPicPr>
        <p:blipFill>
          <a:blip r:embed="rId2"/>
          <a:srcRect t="26339" b="30669"/>
          <a:stretch>
            <a:fillRect/>
          </a:stretch>
        </p:blipFill>
        <p:spPr>
          <a:xfrm>
            <a:off x="-73220" y="-600949"/>
            <a:ext cx="8901984" cy="2976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Affichage à l'écran (4:3)</PresentationFormat>
  <Paragraphs>18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Girard</dc:creator>
  <cp:lastModifiedBy>Pascal Girard</cp:lastModifiedBy>
  <cp:revision>1</cp:revision>
  <dcterms:modified xsi:type="dcterms:W3CDTF">2020-10-23T12:35:15Z</dcterms:modified>
</cp:coreProperties>
</file>