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sldIdLst>
    <p:sldId id="271" r:id="rId2"/>
    <p:sldId id="268" r:id="rId3"/>
    <p:sldId id="281" r:id="rId4"/>
    <p:sldId id="276" r:id="rId5"/>
    <p:sldId id="284" r:id="rId6"/>
    <p:sldId id="287" r:id="rId7"/>
    <p:sldId id="283" r:id="rId8"/>
    <p:sldId id="285" r:id="rId9"/>
    <p:sldId id="282" r:id="rId10"/>
    <p:sldId id="279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D2C"/>
    <a:srgbClr val="2E446E"/>
    <a:srgbClr val="76346A"/>
    <a:srgbClr val="009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ANGOT" userId="a3288a35-bdd2-4222-9ef6-4b6396d02e9c" providerId="ADAL" clId="{A1A8D15E-6F85-4CFA-B845-FFB2918D0A6E}"/>
    <pc:docChg chg="undo custSel addSld delSld modSld sldOrd">
      <pc:chgData name="Christophe ANGOT" userId="a3288a35-bdd2-4222-9ef6-4b6396d02e9c" providerId="ADAL" clId="{A1A8D15E-6F85-4CFA-B845-FFB2918D0A6E}" dt="2025-10-14T15:04:24.619" v="3422" actId="1036"/>
      <pc:docMkLst>
        <pc:docMk/>
      </pc:docMkLst>
      <pc:sldChg chg="delSp modSp mod">
        <pc:chgData name="Christophe ANGOT" userId="a3288a35-bdd2-4222-9ef6-4b6396d02e9c" providerId="ADAL" clId="{A1A8D15E-6F85-4CFA-B845-FFB2918D0A6E}" dt="2025-10-13T16:01:20.554" v="1897" actId="20577"/>
        <pc:sldMkLst>
          <pc:docMk/>
          <pc:sldMk cId="2366585129" sldId="268"/>
        </pc:sldMkLst>
        <pc:spChg chg="mod">
          <ac:chgData name="Christophe ANGOT" userId="a3288a35-bdd2-4222-9ef6-4b6396d02e9c" providerId="ADAL" clId="{A1A8D15E-6F85-4CFA-B845-FFB2918D0A6E}" dt="2025-10-13T16:01:20.554" v="1897" actId="20577"/>
          <ac:spMkLst>
            <pc:docMk/>
            <pc:sldMk cId="2366585129" sldId="268"/>
            <ac:spMk id="2" creationId="{723657A4-663B-48BD-ABEA-6D9DFD8C1EE4}"/>
          </ac:spMkLst>
        </pc:spChg>
        <pc:spChg chg="mod">
          <ac:chgData name="Christophe ANGOT" userId="a3288a35-bdd2-4222-9ef6-4b6396d02e9c" providerId="ADAL" clId="{A1A8D15E-6F85-4CFA-B845-FFB2918D0A6E}" dt="2025-10-10T05:36:26.184" v="417" actId="14100"/>
          <ac:spMkLst>
            <pc:docMk/>
            <pc:sldMk cId="2366585129" sldId="268"/>
            <ac:spMk id="3" creationId="{0381E5CF-9105-45F3-A0D5-40E075892142}"/>
          </ac:spMkLst>
        </pc:spChg>
        <pc:spChg chg="mod">
          <ac:chgData name="Christophe ANGOT" userId="a3288a35-bdd2-4222-9ef6-4b6396d02e9c" providerId="ADAL" clId="{A1A8D15E-6F85-4CFA-B845-FFB2918D0A6E}" dt="2025-10-10T05:36:31.653" v="427" actId="1037"/>
          <ac:spMkLst>
            <pc:docMk/>
            <pc:sldMk cId="2366585129" sldId="268"/>
            <ac:spMk id="5" creationId="{FF48293B-3663-46AA-ACA6-B18A6984AAA9}"/>
          </ac:spMkLst>
        </pc:spChg>
        <pc:spChg chg="mod">
          <ac:chgData name="Christophe ANGOT" userId="a3288a35-bdd2-4222-9ef6-4b6396d02e9c" providerId="ADAL" clId="{A1A8D15E-6F85-4CFA-B845-FFB2918D0A6E}" dt="2025-10-10T05:35:59.162" v="414" actId="1076"/>
          <ac:spMkLst>
            <pc:docMk/>
            <pc:sldMk cId="2366585129" sldId="268"/>
            <ac:spMk id="10" creationId="{24ABB8B0-B4C7-4669-9EAC-94ABF01CD786}"/>
          </ac:spMkLst>
        </pc:spChg>
        <pc:spChg chg="mod">
          <ac:chgData name="Christophe ANGOT" userId="a3288a35-bdd2-4222-9ef6-4b6396d02e9c" providerId="ADAL" clId="{A1A8D15E-6F85-4CFA-B845-FFB2918D0A6E}" dt="2025-10-10T05:33:14.436" v="332" actId="1076"/>
          <ac:spMkLst>
            <pc:docMk/>
            <pc:sldMk cId="2366585129" sldId="268"/>
            <ac:spMk id="11" creationId="{6D9F70F2-9A10-4C1F-B3BB-7FEDFD7D5E4C}"/>
          </ac:spMkLst>
        </pc:spChg>
        <pc:spChg chg="mod">
          <ac:chgData name="Christophe ANGOT" userId="a3288a35-bdd2-4222-9ef6-4b6396d02e9c" providerId="ADAL" clId="{A1A8D15E-6F85-4CFA-B845-FFB2918D0A6E}" dt="2025-10-10T05:36:06.416" v="415" actId="1076"/>
          <ac:spMkLst>
            <pc:docMk/>
            <pc:sldMk cId="2366585129" sldId="268"/>
            <ac:spMk id="12" creationId="{7D43A3C2-F417-4537-81B1-FE48B898A68A}"/>
          </ac:spMkLst>
        </pc:spChg>
        <pc:spChg chg="mod">
          <ac:chgData name="Christophe ANGOT" userId="a3288a35-bdd2-4222-9ef6-4b6396d02e9c" providerId="ADAL" clId="{A1A8D15E-6F85-4CFA-B845-FFB2918D0A6E}" dt="2025-10-10T05:36:15.327" v="416" actId="1076"/>
          <ac:spMkLst>
            <pc:docMk/>
            <pc:sldMk cId="2366585129" sldId="268"/>
            <ac:spMk id="13" creationId="{616CA591-5FCF-4355-AA63-C41C90BCEBC7}"/>
          </ac:spMkLst>
        </pc:spChg>
        <pc:spChg chg="mod">
          <ac:chgData name="Christophe ANGOT" userId="a3288a35-bdd2-4222-9ef6-4b6396d02e9c" providerId="ADAL" clId="{A1A8D15E-6F85-4CFA-B845-FFB2918D0A6E}" dt="2025-10-10T05:30:43.277" v="264" actId="1076"/>
          <ac:spMkLst>
            <pc:docMk/>
            <pc:sldMk cId="2366585129" sldId="268"/>
            <ac:spMk id="15" creationId="{960EB6B5-E40D-43AD-9831-4AD1DCC1D57A}"/>
          </ac:spMkLst>
        </pc:spChg>
        <pc:spChg chg="mod">
          <ac:chgData name="Christophe ANGOT" userId="a3288a35-bdd2-4222-9ef6-4b6396d02e9c" providerId="ADAL" clId="{A1A8D15E-6F85-4CFA-B845-FFB2918D0A6E}" dt="2025-10-10T05:31:23.488" v="307" actId="1076"/>
          <ac:spMkLst>
            <pc:docMk/>
            <pc:sldMk cId="2366585129" sldId="268"/>
            <ac:spMk id="16" creationId="{E38F193A-CB8A-4272-9BE7-1D524F156793}"/>
          </ac:spMkLst>
        </pc:spChg>
        <pc:spChg chg="mod">
          <ac:chgData name="Christophe ANGOT" userId="a3288a35-bdd2-4222-9ef6-4b6396d02e9c" providerId="ADAL" clId="{A1A8D15E-6F85-4CFA-B845-FFB2918D0A6E}" dt="2025-10-10T05:33:45.528" v="354" actId="20577"/>
          <ac:spMkLst>
            <pc:docMk/>
            <pc:sldMk cId="2366585129" sldId="268"/>
            <ac:spMk id="17" creationId="{8199F854-9E23-4041-A466-D2F9B556BE48}"/>
          </ac:spMkLst>
        </pc:spChg>
        <pc:spChg chg="mod">
          <ac:chgData name="Christophe ANGOT" userId="a3288a35-bdd2-4222-9ef6-4b6396d02e9c" providerId="ADAL" clId="{A1A8D15E-6F85-4CFA-B845-FFB2918D0A6E}" dt="2025-10-10T07:07:00.518" v="1264" actId="20577"/>
          <ac:spMkLst>
            <pc:docMk/>
            <pc:sldMk cId="2366585129" sldId="268"/>
            <ac:spMk id="18" creationId="{8FCA532E-EFD3-455D-B5FC-F918575A057F}"/>
          </ac:spMkLst>
        </pc:spChg>
        <pc:spChg chg="mod">
          <ac:chgData name="Christophe ANGOT" userId="a3288a35-bdd2-4222-9ef6-4b6396d02e9c" providerId="ADAL" clId="{A1A8D15E-6F85-4CFA-B845-FFB2918D0A6E}" dt="2025-10-10T05:33:34.905" v="335" actId="1076"/>
          <ac:spMkLst>
            <pc:docMk/>
            <pc:sldMk cId="2366585129" sldId="268"/>
            <ac:spMk id="19" creationId="{BAD25F88-2325-43FB-8359-E49B010AE892}"/>
          </ac:spMkLst>
        </pc:spChg>
        <pc:spChg chg="mod">
          <ac:chgData name="Christophe ANGOT" userId="a3288a35-bdd2-4222-9ef6-4b6396d02e9c" providerId="ADAL" clId="{A1A8D15E-6F85-4CFA-B845-FFB2918D0A6E}" dt="2025-10-10T05:29:58.220" v="213" actId="1076"/>
          <ac:spMkLst>
            <pc:docMk/>
            <pc:sldMk cId="2366585129" sldId="268"/>
            <ac:spMk id="20" creationId="{2CB8C8CD-22D8-4A93-B492-B21228FC4C68}"/>
          </ac:spMkLst>
        </pc:spChg>
        <pc:spChg chg="del">
          <ac:chgData name="Christophe ANGOT" userId="a3288a35-bdd2-4222-9ef6-4b6396d02e9c" providerId="ADAL" clId="{A1A8D15E-6F85-4CFA-B845-FFB2918D0A6E}" dt="2025-10-10T05:35:12.357" v="407" actId="478"/>
          <ac:spMkLst>
            <pc:docMk/>
            <pc:sldMk cId="2366585129" sldId="268"/>
            <ac:spMk id="21" creationId="{D461D92F-0A3F-4D51-A594-530C6F928A9F}"/>
          </ac:spMkLst>
        </pc:spChg>
        <pc:spChg chg="del">
          <ac:chgData name="Christophe ANGOT" userId="a3288a35-bdd2-4222-9ef6-4b6396d02e9c" providerId="ADAL" clId="{A1A8D15E-6F85-4CFA-B845-FFB2918D0A6E}" dt="2025-10-10T05:35:15.397" v="408" actId="478"/>
          <ac:spMkLst>
            <pc:docMk/>
            <pc:sldMk cId="2366585129" sldId="268"/>
            <ac:spMk id="22" creationId="{52AC298C-D55B-4BD9-A159-EFCE83D61449}"/>
          </ac:spMkLst>
        </pc:spChg>
      </pc:sldChg>
      <pc:sldChg chg="modSp mod">
        <pc:chgData name="Christophe ANGOT" userId="a3288a35-bdd2-4222-9ef6-4b6396d02e9c" providerId="ADAL" clId="{A1A8D15E-6F85-4CFA-B845-FFB2918D0A6E}" dt="2025-10-10T05:28:31.874" v="143" actId="14100"/>
        <pc:sldMkLst>
          <pc:docMk/>
          <pc:sldMk cId="2777861" sldId="271"/>
        </pc:sldMkLst>
        <pc:spChg chg="mod">
          <ac:chgData name="Christophe ANGOT" userId="a3288a35-bdd2-4222-9ef6-4b6396d02e9c" providerId="ADAL" clId="{A1A8D15E-6F85-4CFA-B845-FFB2918D0A6E}" dt="2025-10-10T05:28:11.886" v="139" actId="14100"/>
          <ac:spMkLst>
            <pc:docMk/>
            <pc:sldMk cId="2777861" sldId="271"/>
            <ac:spMk id="3" creationId="{488CB74D-56C8-4AA0-B5AD-87FE4B92BE50}"/>
          </ac:spMkLst>
        </pc:spChg>
        <pc:spChg chg="mod">
          <ac:chgData name="Christophe ANGOT" userId="a3288a35-bdd2-4222-9ef6-4b6396d02e9c" providerId="ADAL" clId="{A1A8D15E-6F85-4CFA-B845-FFB2918D0A6E}" dt="2025-10-10T05:28:31.874" v="143" actId="14100"/>
          <ac:spMkLst>
            <pc:docMk/>
            <pc:sldMk cId="2777861" sldId="271"/>
            <ac:spMk id="4" creationId="{F9D56CFD-0000-4406-9ECD-063F5DC629B1}"/>
          </ac:spMkLst>
        </pc:spChg>
      </pc:sldChg>
      <pc:sldChg chg="modSp mod">
        <pc:chgData name="Christophe ANGOT" userId="a3288a35-bdd2-4222-9ef6-4b6396d02e9c" providerId="ADAL" clId="{A1A8D15E-6F85-4CFA-B845-FFB2918D0A6E}" dt="2025-10-13T16:03:35.993" v="1959" actId="1076"/>
        <pc:sldMkLst>
          <pc:docMk/>
          <pc:sldMk cId="705231594" sldId="276"/>
        </pc:sldMkLst>
        <pc:spChg chg="mod">
          <ac:chgData name="Christophe ANGOT" userId="a3288a35-bdd2-4222-9ef6-4b6396d02e9c" providerId="ADAL" clId="{A1A8D15E-6F85-4CFA-B845-FFB2918D0A6E}" dt="2025-10-13T16:03:35.993" v="1959" actId="1076"/>
          <ac:spMkLst>
            <pc:docMk/>
            <pc:sldMk cId="705231594" sldId="276"/>
            <ac:spMk id="5" creationId="{4EA63227-B75E-469A-9C32-C541ABCD4DA7}"/>
          </ac:spMkLst>
        </pc:spChg>
      </pc:sldChg>
      <pc:sldChg chg="delSp del mod">
        <pc:chgData name="Christophe ANGOT" userId="a3288a35-bdd2-4222-9ef6-4b6396d02e9c" providerId="ADAL" clId="{A1A8D15E-6F85-4CFA-B845-FFB2918D0A6E}" dt="2025-10-10T07:05:16.561" v="1217" actId="47"/>
        <pc:sldMkLst>
          <pc:docMk/>
          <pc:sldMk cId="2939517084" sldId="278"/>
        </pc:sldMkLst>
        <pc:picChg chg="del">
          <ac:chgData name="Christophe ANGOT" userId="a3288a35-bdd2-4222-9ef6-4b6396d02e9c" providerId="ADAL" clId="{A1A8D15E-6F85-4CFA-B845-FFB2918D0A6E}" dt="2025-10-10T07:05:15.143" v="1216" actId="478"/>
          <ac:picMkLst>
            <pc:docMk/>
            <pc:sldMk cId="2939517084" sldId="278"/>
            <ac:picMk id="11" creationId="{87D93CF9-0FE5-49DD-8DDD-2AA7339A9EC4}"/>
          </ac:picMkLst>
        </pc:picChg>
        <pc:picChg chg="del">
          <ac:chgData name="Christophe ANGOT" userId="a3288a35-bdd2-4222-9ef6-4b6396d02e9c" providerId="ADAL" clId="{A1A8D15E-6F85-4CFA-B845-FFB2918D0A6E}" dt="2025-10-10T07:05:12.215" v="1215" actId="478"/>
          <ac:picMkLst>
            <pc:docMk/>
            <pc:sldMk cId="2939517084" sldId="278"/>
            <ac:picMk id="2056" creationId="{D39A406D-284D-40F7-9F33-ED8080B975A5}"/>
          </ac:picMkLst>
        </pc:picChg>
      </pc:sldChg>
      <pc:sldChg chg="addSp delSp modSp mod">
        <pc:chgData name="Christophe ANGOT" userId="a3288a35-bdd2-4222-9ef6-4b6396d02e9c" providerId="ADAL" clId="{A1A8D15E-6F85-4CFA-B845-FFB2918D0A6E}" dt="2025-10-10T07:04:52.588" v="1214" actId="20577"/>
        <pc:sldMkLst>
          <pc:docMk/>
          <pc:sldMk cId="3178331385" sldId="279"/>
        </pc:sldMkLst>
        <pc:spChg chg="add mod">
          <ac:chgData name="Christophe ANGOT" userId="a3288a35-bdd2-4222-9ef6-4b6396d02e9c" providerId="ADAL" clId="{A1A8D15E-6F85-4CFA-B845-FFB2918D0A6E}" dt="2025-10-10T07:03:52.623" v="1205" actId="313"/>
          <ac:spMkLst>
            <pc:docMk/>
            <pc:sldMk cId="3178331385" sldId="279"/>
            <ac:spMk id="8" creationId="{F3CAF748-CC33-4D18-95CB-A8356B587603}"/>
          </ac:spMkLst>
        </pc:spChg>
        <pc:graphicFrameChg chg="add mod modGraphic">
          <ac:chgData name="Christophe ANGOT" userId="a3288a35-bdd2-4222-9ef6-4b6396d02e9c" providerId="ADAL" clId="{A1A8D15E-6F85-4CFA-B845-FFB2918D0A6E}" dt="2025-10-10T07:04:52.588" v="1214" actId="20577"/>
          <ac:graphicFrameMkLst>
            <pc:docMk/>
            <pc:sldMk cId="3178331385" sldId="279"/>
            <ac:graphicFrameMk id="2" creationId="{A3A0335A-BC96-40DD-B913-365F703B55CB}"/>
          </ac:graphicFrameMkLst>
        </pc:graphicFrameChg>
        <pc:graphicFrameChg chg="del">
          <ac:chgData name="Christophe ANGOT" userId="a3288a35-bdd2-4222-9ef6-4b6396d02e9c" providerId="ADAL" clId="{A1A8D15E-6F85-4CFA-B845-FFB2918D0A6E}" dt="2025-10-10T07:01:36.129" v="1174" actId="478"/>
          <ac:graphicFrameMkLst>
            <pc:docMk/>
            <pc:sldMk cId="3178331385" sldId="279"/>
            <ac:graphicFrameMk id="7" creationId="{EE20361A-5583-4D02-BE4C-D1CEA2E9863A}"/>
          </ac:graphicFrameMkLst>
        </pc:graphicFrameChg>
      </pc:sldChg>
      <pc:sldChg chg="addSp delSp modSp mod">
        <pc:chgData name="Christophe ANGOT" userId="a3288a35-bdd2-4222-9ef6-4b6396d02e9c" providerId="ADAL" clId="{A1A8D15E-6F85-4CFA-B845-FFB2918D0A6E}" dt="2025-10-10T07:12:44.613" v="1894" actId="20577"/>
        <pc:sldMkLst>
          <pc:docMk/>
          <pc:sldMk cId="3730142645" sldId="281"/>
        </pc:sldMkLst>
        <pc:spChg chg="mod">
          <ac:chgData name="Christophe ANGOT" userId="a3288a35-bdd2-4222-9ef6-4b6396d02e9c" providerId="ADAL" clId="{A1A8D15E-6F85-4CFA-B845-FFB2918D0A6E}" dt="2025-10-10T07:07:11.071" v="1265" actId="20577"/>
          <ac:spMkLst>
            <pc:docMk/>
            <pc:sldMk cId="3730142645" sldId="281"/>
            <ac:spMk id="15" creationId="{7BE49263-EE64-4228-A716-67C100CF7B1B}"/>
          </ac:spMkLst>
        </pc:spChg>
        <pc:spChg chg="mod">
          <ac:chgData name="Christophe ANGOT" userId="a3288a35-bdd2-4222-9ef6-4b6396d02e9c" providerId="ADAL" clId="{A1A8D15E-6F85-4CFA-B845-FFB2918D0A6E}" dt="2025-10-10T05:47:12.910" v="688" actId="313"/>
          <ac:spMkLst>
            <pc:docMk/>
            <pc:sldMk cId="3730142645" sldId="281"/>
            <ac:spMk id="16" creationId="{D342EB6B-8080-4512-BE8B-9FE201CCE1D8}"/>
          </ac:spMkLst>
        </pc:spChg>
        <pc:spChg chg="mod">
          <ac:chgData name="Christophe ANGOT" userId="a3288a35-bdd2-4222-9ef6-4b6396d02e9c" providerId="ADAL" clId="{A1A8D15E-6F85-4CFA-B845-FFB2918D0A6E}" dt="2025-10-10T05:50:24.465" v="860" actId="20577"/>
          <ac:spMkLst>
            <pc:docMk/>
            <pc:sldMk cId="3730142645" sldId="281"/>
            <ac:spMk id="17" creationId="{37032FAB-73BC-4100-A077-122615058689}"/>
          </ac:spMkLst>
        </pc:spChg>
        <pc:spChg chg="mod">
          <ac:chgData name="Christophe ANGOT" userId="a3288a35-bdd2-4222-9ef6-4b6396d02e9c" providerId="ADAL" clId="{A1A8D15E-6F85-4CFA-B845-FFB2918D0A6E}" dt="2025-10-10T05:58:22.684" v="869" actId="1076"/>
          <ac:spMkLst>
            <pc:docMk/>
            <pc:sldMk cId="3730142645" sldId="281"/>
            <ac:spMk id="21" creationId="{AD8B7ECB-C662-4F97-8D57-91A35086710C}"/>
          </ac:spMkLst>
        </pc:spChg>
        <pc:spChg chg="add mod">
          <ac:chgData name="Christophe ANGOT" userId="a3288a35-bdd2-4222-9ef6-4b6396d02e9c" providerId="ADAL" clId="{A1A8D15E-6F85-4CFA-B845-FFB2918D0A6E}" dt="2025-10-10T07:12:44.613" v="1894" actId="20577"/>
          <ac:spMkLst>
            <pc:docMk/>
            <pc:sldMk cId="3730142645" sldId="281"/>
            <ac:spMk id="34" creationId="{E5F27038-D157-4B38-B9BE-1A0DF8BE8C08}"/>
          </ac:spMkLst>
        </pc:spChg>
        <pc:spChg chg="add mod">
          <ac:chgData name="Christophe ANGOT" userId="a3288a35-bdd2-4222-9ef6-4b6396d02e9c" providerId="ADAL" clId="{A1A8D15E-6F85-4CFA-B845-FFB2918D0A6E}" dt="2025-10-10T07:12:39.986" v="1891" actId="20577"/>
          <ac:spMkLst>
            <pc:docMk/>
            <pc:sldMk cId="3730142645" sldId="281"/>
            <ac:spMk id="35" creationId="{15623F87-2B3C-476C-9F92-089C0C03D016}"/>
          </ac:spMkLst>
        </pc:spChg>
        <pc:spChg chg="add mod">
          <ac:chgData name="Christophe ANGOT" userId="a3288a35-bdd2-4222-9ef6-4b6396d02e9c" providerId="ADAL" clId="{A1A8D15E-6F85-4CFA-B845-FFB2918D0A6E}" dt="2025-10-10T07:12:23.186" v="1884" actId="20577"/>
          <ac:spMkLst>
            <pc:docMk/>
            <pc:sldMk cId="3730142645" sldId="281"/>
            <ac:spMk id="36" creationId="{332C3E50-7FFB-48C0-96F2-D3A496515A30}"/>
          </ac:spMkLst>
        </pc:spChg>
        <pc:spChg chg="add mod">
          <ac:chgData name="Christophe ANGOT" userId="a3288a35-bdd2-4222-9ef6-4b6396d02e9c" providerId="ADAL" clId="{A1A8D15E-6F85-4CFA-B845-FFB2918D0A6E}" dt="2025-10-10T07:12:31.628" v="1888" actId="6549"/>
          <ac:spMkLst>
            <pc:docMk/>
            <pc:sldMk cId="3730142645" sldId="281"/>
            <ac:spMk id="37" creationId="{5852F42E-59D1-4C54-87AD-BE772BA4464D}"/>
          </ac:spMkLst>
        </pc:spChg>
        <pc:grpChg chg="del">
          <ac:chgData name="Christophe ANGOT" userId="a3288a35-bdd2-4222-9ef6-4b6396d02e9c" providerId="ADAL" clId="{A1A8D15E-6F85-4CFA-B845-FFB2918D0A6E}" dt="2025-10-10T05:46:01.529" v="609" actId="478"/>
          <ac:grpSpMkLst>
            <pc:docMk/>
            <pc:sldMk cId="3730142645" sldId="281"/>
            <ac:grpSpMk id="6" creationId="{5AB99DD6-DC82-4199-B69A-1EE75682C149}"/>
          </ac:grpSpMkLst>
        </pc:grpChg>
        <pc:grpChg chg="del">
          <ac:chgData name="Christophe ANGOT" userId="a3288a35-bdd2-4222-9ef6-4b6396d02e9c" providerId="ADAL" clId="{A1A8D15E-6F85-4CFA-B845-FFB2918D0A6E}" dt="2025-10-10T05:37:44.665" v="484" actId="478"/>
          <ac:grpSpMkLst>
            <pc:docMk/>
            <pc:sldMk cId="3730142645" sldId="281"/>
            <ac:grpSpMk id="9" creationId="{3F5860A8-28D7-4F34-B1D0-55B655AB9D14}"/>
          </ac:grpSpMkLst>
        </pc:grpChg>
        <pc:grpChg chg="del">
          <ac:chgData name="Christophe ANGOT" userId="a3288a35-bdd2-4222-9ef6-4b6396d02e9c" providerId="ADAL" clId="{A1A8D15E-6F85-4CFA-B845-FFB2918D0A6E}" dt="2025-10-10T05:56:46.324" v="862" actId="478"/>
          <ac:grpSpMkLst>
            <pc:docMk/>
            <pc:sldMk cId="3730142645" sldId="281"/>
            <ac:grpSpMk id="12" creationId="{AEB9CB65-A404-49DC-8A40-24B7D900538B}"/>
          </ac:grpSpMkLst>
        </pc:grpChg>
        <pc:grpChg chg="del">
          <ac:chgData name="Christophe ANGOT" userId="a3288a35-bdd2-4222-9ef6-4b6396d02e9c" providerId="ADAL" clId="{A1A8D15E-6F85-4CFA-B845-FFB2918D0A6E}" dt="2025-10-10T05:58:24.858" v="870" actId="478"/>
          <ac:grpSpMkLst>
            <pc:docMk/>
            <pc:sldMk cId="3730142645" sldId="281"/>
            <ac:grpSpMk id="18" creationId="{BABDBF16-7014-4281-B867-45F70B39A1B7}"/>
          </ac:grpSpMkLst>
        </pc:grpChg>
        <pc:picChg chg="add mod">
          <ac:chgData name="Christophe ANGOT" userId="a3288a35-bdd2-4222-9ef6-4b6396d02e9c" providerId="ADAL" clId="{A1A8D15E-6F85-4CFA-B845-FFB2918D0A6E}" dt="2025-10-10T05:40:25.393" v="486" actId="1076"/>
          <ac:picMkLst>
            <pc:docMk/>
            <pc:sldMk cId="3730142645" sldId="281"/>
            <ac:picMk id="3" creationId="{B16B99B5-36F9-4944-B325-72AC824A1D28}"/>
          </ac:picMkLst>
        </pc:picChg>
        <pc:picChg chg="add mod">
          <ac:chgData name="Christophe ANGOT" userId="a3288a35-bdd2-4222-9ef6-4b6396d02e9c" providerId="ADAL" clId="{A1A8D15E-6F85-4CFA-B845-FFB2918D0A6E}" dt="2025-10-10T05:46:36.475" v="618" actId="1035"/>
          <ac:picMkLst>
            <pc:docMk/>
            <pc:sldMk cId="3730142645" sldId="281"/>
            <ac:picMk id="22" creationId="{341C8C68-197A-4EBA-90DA-A7B3A75C23A1}"/>
          </ac:picMkLst>
        </pc:picChg>
        <pc:picChg chg="add mod">
          <ac:chgData name="Christophe ANGOT" userId="a3288a35-bdd2-4222-9ef6-4b6396d02e9c" providerId="ADAL" clId="{A1A8D15E-6F85-4CFA-B845-FFB2918D0A6E}" dt="2025-10-10T05:58:15.460" v="868" actId="1076"/>
          <ac:picMkLst>
            <pc:docMk/>
            <pc:sldMk cId="3730142645" sldId="281"/>
            <ac:picMk id="24" creationId="{59C234E5-40E3-4B42-B1DD-6A822C1E47EC}"/>
          </ac:picMkLst>
        </pc:picChg>
        <pc:picChg chg="add mod">
          <ac:chgData name="Christophe ANGOT" userId="a3288a35-bdd2-4222-9ef6-4b6396d02e9c" providerId="ADAL" clId="{A1A8D15E-6F85-4CFA-B845-FFB2918D0A6E}" dt="2025-10-10T05:59:28.657" v="872" actId="1076"/>
          <ac:picMkLst>
            <pc:docMk/>
            <pc:sldMk cId="3730142645" sldId="281"/>
            <ac:picMk id="26" creationId="{93D675E4-ED29-4415-9016-349BDA0698C1}"/>
          </ac:picMkLst>
        </pc:picChg>
        <pc:cxnChg chg="add mod">
          <ac:chgData name="Christophe ANGOT" userId="a3288a35-bdd2-4222-9ef6-4b6396d02e9c" providerId="ADAL" clId="{A1A8D15E-6F85-4CFA-B845-FFB2918D0A6E}" dt="2025-10-10T07:07:42.055" v="1270" actId="1582"/>
          <ac:cxnSpMkLst>
            <pc:docMk/>
            <pc:sldMk cId="3730142645" sldId="281"/>
            <ac:cxnSpMk id="28" creationId="{10D29C42-660F-4563-A57F-97BBE95A94E8}"/>
          </ac:cxnSpMkLst>
        </pc:cxnChg>
        <pc:cxnChg chg="add mod">
          <ac:chgData name="Christophe ANGOT" userId="a3288a35-bdd2-4222-9ef6-4b6396d02e9c" providerId="ADAL" clId="{A1A8D15E-6F85-4CFA-B845-FFB2918D0A6E}" dt="2025-10-10T07:09:31.881" v="1277" actId="693"/>
          <ac:cxnSpMkLst>
            <pc:docMk/>
            <pc:sldMk cId="3730142645" sldId="281"/>
            <ac:cxnSpMk id="30" creationId="{765B10E1-BBE2-4CFB-8D63-25BCE794EF9A}"/>
          </ac:cxnSpMkLst>
        </pc:cxnChg>
        <pc:cxnChg chg="add mod">
          <ac:chgData name="Christophe ANGOT" userId="a3288a35-bdd2-4222-9ef6-4b6396d02e9c" providerId="ADAL" clId="{A1A8D15E-6F85-4CFA-B845-FFB2918D0A6E}" dt="2025-10-10T07:10:21.670" v="1692" actId="1038"/>
          <ac:cxnSpMkLst>
            <pc:docMk/>
            <pc:sldMk cId="3730142645" sldId="281"/>
            <ac:cxnSpMk id="31" creationId="{F11DC741-6E23-4E38-88E7-1CCFF182BD35}"/>
          </ac:cxnSpMkLst>
        </pc:cxnChg>
        <pc:cxnChg chg="add mod">
          <ac:chgData name="Christophe ANGOT" userId="a3288a35-bdd2-4222-9ef6-4b6396d02e9c" providerId="ADAL" clId="{A1A8D15E-6F85-4CFA-B845-FFB2918D0A6E}" dt="2025-10-10T07:10:11.047" v="1577" actId="1038"/>
          <ac:cxnSpMkLst>
            <pc:docMk/>
            <pc:sldMk cId="3730142645" sldId="281"/>
            <ac:cxnSpMk id="32" creationId="{FF940516-7B0C-4DAF-950D-69DF3A1B648D}"/>
          </ac:cxnSpMkLst>
        </pc:cxnChg>
        <pc:cxnChg chg="add mod">
          <ac:chgData name="Christophe ANGOT" userId="a3288a35-bdd2-4222-9ef6-4b6396d02e9c" providerId="ADAL" clId="{A1A8D15E-6F85-4CFA-B845-FFB2918D0A6E}" dt="2025-10-10T07:09:53.104" v="1420" actId="1037"/>
          <ac:cxnSpMkLst>
            <pc:docMk/>
            <pc:sldMk cId="3730142645" sldId="281"/>
            <ac:cxnSpMk id="33" creationId="{5D72790F-1A3C-45F1-974F-91BAD3E3C9ED}"/>
          </ac:cxnSpMkLst>
        </pc:cxnChg>
      </pc:sldChg>
      <pc:sldChg chg="addSp delSp modSp mod">
        <pc:chgData name="Christophe ANGOT" userId="a3288a35-bdd2-4222-9ef6-4b6396d02e9c" providerId="ADAL" clId="{A1A8D15E-6F85-4CFA-B845-FFB2918D0A6E}" dt="2025-10-14T15:01:41.663" v="3380" actId="313"/>
        <pc:sldMkLst>
          <pc:docMk/>
          <pc:sldMk cId="2312502709" sldId="282"/>
        </pc:sldMkLst>
        <pc:spChg chg="mod">
          <ac:chgData name="Christophe ANGOT" userId="a3288a35-bdd2-4222-9ef6-4b6396d02e9c" providerId="ADAL" clId="{A1A8D15E-6F85-4CFA-B845-FFB2918D0A6E}" dt="2025-10-10T07:03:26.993" v="1179" actId="20577"/>
          <ac:spMkLst>
            <pc:docMk/>
            <pc:sldMk cId="2312502709" sldId="282"/>
            <ac:spMk id="2" creationId="{17E40476-29FA-4F0A-8DAD-5C1E397050A9}"/>
          </ac:spMkLst>
        </pc:spChg>
        <pc:spChg chg="del mod">
          <ac:chgData name="Christophe ANGOT" userId="a3288a35-bdd2-4222-9ef6-4b6396d02e9c" providerId="ADAL" clId="{A1A8D15E-6F85-4CFA-B845-FFB2918D0A6E}" dt="2025-10-10T06:57:56.678" v="1157" actId="478"/>
          <ac:spMkLst>
            <pc:docMk/>
            <pc:sldMk cId="2312502709" sldId="282"/>
            <ac:spMk id="3" creationId="{B5581BAF-2A6F-469D-AE3E-701CE399EF4B}"/>
          </ac:spMkLst>
        </pc:spChg>
        <pc:spChg chg="add del mod">
          <ac:chgData name="Christophe ANGOT" userId="a3288a35-bdd2-4222-9ef6-4b6396d02e9c" providerId="ADAL" clId="{A1A8D15E-6F85-4CFA-B845-FFB2918D0A6E}" dt="2025-10-10T06:58:00.157" v="1158" actId="478"/>
          <ac:spMkLst>
            <pc:docMk/>
            <pc:sldMk cId="2312502709" sldId="282"/>
            <ac:spMk id="5" creationId="{DDB56A23-292F-4F45-AEF7-94F7841D14AE}"/>
          </ac:spMkLst>
        </pc:spChg>
        <pc:spChg chg="add mod">
          <ac:chgData name="Christophe ANGOT" userId="a3288a35-bdd2-4222-9ef6-4b6396d02e9c" providerId="ADAL" clId="{A1A8D15E-6F85-4CFA-B845-FFB2918D0A6E}" dt="2025-10-14T15:01:41.663" v="3380" actId="313"/>
          <ac:spMkLst>
            <pc:docMk/>
            <pc:sldMk cId="2312502709" sldId="282"/>
            <ac:spMk id="6" creationId="{22291D8F-E237-4C93-ACF3-1AA943B5ACC5}"/>
          </ac:spMkLst>
        </pc:spChg>
        <pc:spChg chg="add mod">
          <ac:chgData name="Christophe ANGOT" userId="a3288a35-bdd2-4222-9ef6-4b6396d02e9c" providerId="ADAL" clId="{A1A8D15E-6F85-4CFA-B845-FFB2918D0A6E}" dt="2025-10-10T07:05:57.045" v="1222" actId="255"/>
          <ac:spMkLst>
            <pc:docMk/>
            <pc:sldMk cId="2312502709" sldId="282"/>
            <ac:spMk id="7" creationId="{3CDE9F51-F0A8-4945-9D6D-68860C53780D}"/>
          </ac:spMkLst>
        </pc:spChg>
        <pc:spChg chg="add del mod">
          <ac:chgData name="Christophe ANGOT" userId="a3288a35-bdd2-4222-9ef6-4b6396d02e9c" providerId="ADAL" clId="{A1A8D15E-6F85-4CFA-B845-FFB2918D0A6E}" dt="2025-10-14T14:58:00.124" v="3163" actId="478"/>
          <ac:spMkLst>
            <pc:docMk/>
            <pc:sldMk cId="2312502709" sldId="282"/>
            <ac:spMk id="9" creationId="{29B71B34-CC26-4807-AD7D-E5AB1C7B52A5}"/>
          </ac:spMkLst>
        </pc:spChg>
      </pc:sldChg>
      <pc:sldChg chg="addSp delSp modSp add mod ord">
        <pc:chgData name="Christophe ANGOT" userId="a3288a35-bdd2-4222-9ef6-4b6396d02e9c" providerId="ADAL" clId="{A1A8D15E-6F85-4CFA-B845-FFB2918D0A6E}" dt="2025-10-14T14:49:04.418" v="2686" actId="6549"/>
        <pc:sldMkLst>
          <pc:docMk/>
          <pc:sldMk cId="1938168565" sldId="283"/>
        </pc:sldMkLst>
        <pc:spChg chg="mod">
          <ac:chgData name="Christophe ANGOT" userId="a3288a35-bdd2-4222-9ef6-4b6396d02e9c" providerId="ADAL" clId="{A1A8D15E-6F85-4CFA-B845-FFB2918D0A6E}" dt="2025-10-14T14:49:04.418" v="2686" actId="6549"/>
          <ac:spMkLst>
            <pc:docMk/>
            <pc:sldMk cId="1938168565" sldId="283"/>
            <ac:spMk id="3" creationId="{B5581BAF-2A6F-469D-AE3E-701CE399EF4B}"/>
          </ac:spMkLst>
        </pc:spChg>
        <pc:spChg chg="add del mod">
          <ac:chgData name="Christophe ANGOT" userId="a3288a35-bdd2-4222-9ef6-4b6396d02e9c" providerId="ADAL" clId="{A1A8D15E-6F85-4CFA-B845-FFB2918D0A6E}" dt="2025-10-14T14:40:24.681" v="2258" actId="478"/>
          <ac:spMkLst>
            <pc:docMk/>
            <pc:sldMk cId="1938168565" sldId="283"/>
            <ac:spMk id="4" creationId="{E5506636-C8B3-41B8-8C9A-B1F584902722}"/>
          </ac:spMkLst>
        </pc:spChg>
      </pc:sldChg>
      <pc:sldChg chg="add del">
        <pc:chgData name="Christophe ANGOT" userId="a3288a35-bdd2-4222-9ef6-4b6396d02e9c" providerId="ADAL" clId="{A1A8D15E-6F85-4CFA-B845-FFB2918D0A6E}" dt="2025-10-10T06:59:49.247" v="1173" actId="47"/>
        <pc:sldMkLst>
          <pc:docMk/>
          <pc:sldMk cId="286228052" sldId="284"/>
        </pc:sldMkLst>
      </pc:sldChg>
      <pc:sldChg chg="modSp add mod">
        <pc:chgData name="Christophe ANGOT" userId="a3288a35-bdd2-4222-9ef6-4b6396d02e9c" providerId="ADAL" clId="{A1A8D15E-6F85-4CFA-B845-FFB2918D0A6E}" dt="2025-10-13T16:08:26.866" v="2252" actId="20577"/>
        <pc:sldMkLst>
          <pc:docMk/>
          <pc:sldMk cId="2211560043" sldId="284"/>
        </pc:sldMkLst>
        <pc:spChg chg="mod">
          <ac:chgData name="Christophe ANGOT" userId="a3288a35-bdd2-4222-9ef6-4b6396d02e9c" providerId="ADAL" clId="{A1A8D15E-6F85-4CFA-B845-FFB2918D0A6E}" dt="2025-10-13T16:08:26.866" v="2252" actId="20577"/>
          <ac:spMkLst>
            <pc:docMk/>
            <pc:sldMk cId="2211560043" sldId="284"/>
            <ac:spMk id="5" creationId="{4EA63227-B75E-469A-9C32-C541ABCD4DA7}"/>
          </ac:spMkLst>
        </pc:spChg>
      </pc:sldChg>
      <pc:sldChg chg="addSp delSp modSp add mod">
        <pc:chgData name="Christophe ANGOT" userId="a3288a35-bdd2-4222-9ef6-4b6396d02e9c" providerId="ADAL" clId="{A1A8D15E-6F85-4CFA-B845-FFB2918D0A6E}" dt="2025-10-14T14:57:20.389" v="3161" actId="20577"/>
        <pc:sldMkLst>
          <pc:docMk/>
          <pc:sldMk cId="2024047294" sldId="285"/>
        </pc:sldMkLst>
        <pc:spChg chg="del">
          <ac:chgData name="Christophe ANGOT" userId="a3288a35-bdd2-4222-9ef6-4b6396d02e9c" providerId="ADAL" clId="{A1A8D15E-6F85-4CFA-B845-FFB2918D0A6E}" dt="2025-10-14T14:43:28.973" v="2463" actId="478"/>
          <ac:spMkLst>
            <pc:docMk/>
            <pc:sldMk cId="2024047294" sldId="285"/>
            <ac:spMk id="3" creationId="{B5581BAF-2A6F-469D-AE3E-701CE399EF4B}"/>
          </ac:spMkLst>
        </pc:spChg>
        <pc:spChg chg="mod">
          <ac:chgData name="Christophe ANGOT" userId="a3288a35-bdd2-4222-9ef6-4b6396d02e9c" providerId="ADAL" clId="{A1A8D15E-6F85-4CFA-B845-FFB2918D0A6E}" dt="2025-10-14T14:57:20.389" v="3161" actId="20577"/>
          <ac:spMkLst>
            <pc:docMk/>
            <pc:sldMk cId="2024047294" sldId="285"/>
            <ac:spMk id="4" creationId="{E5506636-C8B3-41B8-8C9A-B1F584902722}"/>
          </ac:spMkLst>
        </pc:spChg>
        <pc:spChg chg="add del mod">
          <ac:chgData name="Christophe ANGOT" userId="a3288a35-bdd2-4222-9ef6-4b6396d02e9c" providerId="ADAL" clId="{A1A8D15E-6F85-4CFA-B845-FFB2918D0A6E}" dt="2025-10-14T14:43:31.478" v="2464" actId="478"/>
          <ac:spMkLst>
            <pc:docMk/>
            <pc:sldMk cId="2024047294" sldId="285"/>
            <ac:spMk id="6" creationId="{39759EFD-0401-44A9-8550-D2BA642FDDFC}"/>
          </ac:spMkLst>
        </pc:spChg>
      </pc:sldChg>
      <pc:sldChg chg="delSp modSp add mod">
        <pc:chgData name="Christophe ANGOT" userId="a3288a35-bdd2-4222-9ef6-4b6396d02e9c" providerId="ADAL" clId="{A1A8D15E-6F85-4CFA-B845-FFB2918D0A6E}" dt="2025-10-14T15:04:24.619" v="3422" actId="1036"/>
        <pc:sldMkLst>
          <pc:docMk/>
          <pc:sldMk cId="3494847872" sldId="286"/>
        </pc:sldMkLst>
        <pc:spChg chg="del">
          <ac:chgData name="Christophe ANGOT" userId="a3288a35-bdd2-4222-9ef6-4b6396d02e9c" providerId="ADAL" clId="{A1A8D15E-6F85-4CFA-B845-FFB2918D0A6E}" dt="2025-10-14T15:01:46.133" v="3381" actId="478"/>
          <ac:spMkLst>
            <pc:docMk/>
            <pc:sldMk cId="3494847872" sldId="286"/>
            <ac:spMk id="7" creationId="{3CDE9F51-F0A8-4945-9D6D-68860C53780D}"/>
          </ac:spMkLst>
        </pc:spChg>
        <pc:spChg chg="mod">
          <ac:chgData name="Christophe ANGOT" userId="a3288a35-bdd2-4222-9ef6-4b6396d02e9c" providerId="ADAL" clId="{A1A8D15E-6F85-4CFA-B845-FFB2918D0A6E}" dt="2025-10-14T15:04:24.619" v="3422" actId="1036"/>
          <ac:spMkLst>
            <pc:docMk/>
            <pc:sldMk cId="3494847872" sldId="286"/>
            <ac:spMk id="9" creationId="{29B71B34-CC26-4807-AD7D-E5AB1C7B52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A97F2-330D-462D-976A-FBA8C9AFAEB0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ED6E2-83B7-4E5D-BDC3-F7713D12D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6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E446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60422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2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ource Sans Pro" panose="020B05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DA1D6-2D68-425C-B24B-3C3BFCC89BA1}"/>
              </a:ext>
            </a:extLst>
          </p:cNvPr>
          <p:cNvSpPr/>
          <p:nvPr userDrawn="1"/>
        </p:nvSpPr>
        <p:spPr>
          <a:xfrm>
            <a:off x="0" y="6721476"/>
            <a:ext cx="12192000" cy="136525"/>
          </a:xfrm>
          <a:prstGeom prst="rect">
            <a:avLst/>
          </a:prstGeom>
          <a:solidFill>
            <a:srgbClr val="2E4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A135F-FB04-4F83-B7B9-E8692F0AD364}"/>
              </a:ext>
            </a:extLst>
          </p:cNvPr>
          <p:cNvSpPr/>
          <p:nvPr userDrawn="1"/>
        </p:nvSpPr>
        <p:spPr>
          <a:xfrm rot="16200000">
            <a:off x="-591627" y="591627"/>
            <a:ext cx="1340768" cy="157515"/>
          </a:xfrm>
          <a:prstGeom prst="rect">
            <a:avLst/>
          </a:prstGeom>
          <a:solidFill>
            <a:srgbClr val="76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1E9CAB6-8698-478A-8A04-3CEC90CDAE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733256"/>
            <a:ext cx="1584176" cy="10081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505672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E446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31784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072410"/>
            <a:ext cx="7315200" cy="372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ource Sans Pro" panose="020B05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33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196753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E446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399" y="2952527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6346A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646B23-A398-40A9-9D3F-0CD118273396}"/>
              </a:ext>
            </a:extLst>
          </p:cNvPr>
          <p:cNvSpPr/>
          <p:nvPr userDrawn="1"/>
        </p:nvSpPr>
        <p:spPr>
          <a:xfrm rot="10800000">
            <a:off x="914400" y="2666777"/>
            <a:ext cx="1787691" cy="118136"/>
          </a:xfrm>
          <a:prstGeom prst="rect">
            <a:avLst/>
          </a:prstGeom>
          <a:solidFill>
            <a:srgbClr val="76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84095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2E446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134076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76346A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B0CB49-7682-4D98-AEE5-AE50D7D297AB}"/>
              </a:ext>
            </a:extLst>
          </p:cNvPr>
          <p:cNvSpPr/>
          <p:nvPr userDrawn="1"/>
        </p:nvSpPr>
        <p:spPr>
          <a:xfrm rot="10800000">
            <a:off x="963084" y="4195737"/>
            <a:ext cx="1787691" cy="118136"/>
          </a:xfrm>
          <a:prstGeom prst="rect">
            <a:avLst/>
          </a:prstGeom>
          <a:solidFill>
            <a:srgbClr val="76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2E446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D0687-9327-4145-9E8B-B24096D236C8}"/>
              </a:ext>
            </a:extLst>
          </p:cNvPr>
          <p:cNvSpPr/>
          <p:nvPr userDrawn="1"/>
        </p:nvSpPr>
        <p:spPr>
          <a:xfrm>
            <a:off x="0" y="6721476"/>
            <a:ext cx="12192000" cy="136525"/>
          </a:xfrm>
          <a:prstGeom prst="rect">
            <a:avLst/>
          </a:prstGeom>
          <a:solidFill>
            <a:srgbClr val="2E4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F119E-E302-4813-9D48-F7B8A3B0619B}"/>
              </a:ext>
            </a:extLst>
          </p:cNvPr>
          <p:cNvSpPr/>
          <p:nvPr userDrawn="1"/>
        </p:nvSpPr>
        <p:spPr>
          <a:xfrm rot="16200000">
            <a:off x="-591627" y="591627"/>
            <a:ext cx="1340768" cy="157515"/>
          </a:xfrm>
          <a:prstGeom prst="rect">
            <a:avLst/>
          </a:prstGeom>
          <a:solidFill>
            <a:srgbClr val="76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F8A685-CC37-40C8-9C28-D4AF18AA10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733256"/>
            <a:ext cx="1584176" cy="10081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2E446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050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ource Sans Pro" panose="020B0503030403020204" pitchFamily="34" charset="0"/>
              </a:defRPr>
            </a:lvl1pPr>
            <a:lvl2pPr>
              <a:defRPr sz="2400">
                <a:latin typeface="Source Sans Pro" panose="020B0503030403020204" pitchFamily="34" charset="0"/>
              </a:defRPr>
            </a:lvl2pPr>
            <a:lvl3pPr>
              <a:defRPr sz="2000">
                <a:latin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0506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ource Sans Pro" panose="020B0503030403020204" pitchFamily="34" charset="0"/>
              </a:defRPr>
            </a:lvl1pPr>
            <a:lvl2pPr>
              <a:defRPr sz="2400">
                <a:latin typeface="Source Sans Pro" panose="020B0503030403020204" pitchFamily="34" charset="0"/>
              </a:defRPr>
            </a:lvl2pPr>
            <a:lvl3pPr>
              <a:defRPr sz="2000">
                <a:latin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B8C50-E5E1-492F-8784-B8A99248530F}"/>
              </a:ext>
            </a:extLst>
          </p:cNvPr>
          <p:cNvSpPr/>
          <p:nvPr userDrawn="1"/>
        </p:nvSpPr>
        <p:spPr>
          <a:xfrm>
            <a:off x="0" y="6721476"/>
            <a:ext cx="12192000" cy="136525"/>
          </a:xfrm>
          <a:prstGeom prst="rect">
            <a:avLst/>
          </a:prstGeom>
          <a:solidFill>
            <a:srgbClr val="2E4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BEEB1C-65A1-49A8-9AFE-F7B852F24FAA}"/>
              </a:ext>
            </a:extLst>
          </p:cNvPr>
          <p:cNvSpPr/>
          <p:nvPr userDrawn="1"/>
        </p:nvSpPr>
        <p:spPr>
          <a:xfrm rot="16200000">
            <a:off x="-591627" y="591627"/>
            <a:ext cx="1340768" cy="157515"/>
          </a:xfrm>
          <a:prstGeom prst="rect">
            <a:avLst/>
          </a:prstGeom>
          <a:solidFill>
            <a:srgbClr val="76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CC6C26-76EC-4CA0-A242-303C53BF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733256"/>
            <a:ext cx="1584176" cy="10081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2E446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76346A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0239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76346A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0239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51A79-2E75-4E45-8863-1809FA3E6CE7}"/>
              </a:ext>
            </a:extLst>
          </p:cNvPr>
          <p:cNvSpPr/>
          <p:nvPr userDrawn="1"/>
        </p:nvSpPr>
        <p:spPr>
          <a:xfrm>
            <a:off x="0" y="6721476"/>
            <a:ext cx="12192000" cy="136525"/>
          </a:xfrm>
          <a:prstGeom prst="rect">
            <a:avLst/>
          </a:prstGeom>
          <a:solidFill>
            <a:srgbClr val="2E4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943759-55DC-40F4-AFFB-95DF3062073A}"/>
              </a:ext>
            </a:extLst>
          </p:cNvPr>
          <p:cNvSpPr/>
          <p:nvPr userDrawn="1"/>
        </p:nvSpPr>
        <p:spPr>
          <a:xfrm rot="16200000">
            <a:off x="-591627" y="591627"/>
            <a:ext cx="1340768" cy="157515"/>
          </a:xfrm>
          <a:prstGeom prst="rect">
            <a:avLst/>
          </a:prstGeom>
          <a:solidFill>
            <a:srgbClr val="76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D68CDC-E2F7-4998-B38B-BCB870EB6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733256"/>
            <a:ext cx="1584176" cy="10081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2E446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A0DA00-1295-4A8D-A801-B184E419E6B8}"/>
              </a:ext>
            </a:extLst>
          </p:cNvPr>
          <p:cNvSpPr/>
          <p:nvPr userDrawn="1"/>
        </p:nvSpPr>
        <p:spPr>
          <a:xfrm>
            <a:off x="0" y="6721476"/>
            <a:ext cx="12192000" cy="136525"/>
          </a:xfrm>
          <a:prstGeom prst="rect">
            <a:avLst/>
          </a:prstGeom>
          <a:solidFill>
            <a:srgbClr val="2E4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33C56A-AE09-4048-84D8-C4DD27AC6C50}"/>
              </a:ext>
            </a:extLst>
          </p:cNvPr>
          <p:cNvSpPr/>
          <p:nvPr userDrawn="1"/>
        </p:nvSpPr>
        <p:spPr>
          <a:xfrm rot="16200000">
            <a:off x="-591627" y="591627"/>
            <a:ext cx="1340768" cy="157515"/>
          </a:xfrm>
          <a:prstGeom prst="rect">
            <a:avLst/>
          </a:prstGeom>
          <a:solidFill>
            <a:srgbClr val="76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D98F4B-5C05-44A4-BB1B-C5C24D035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1" b="43849"/>
          <a:stretch/>
        </p:blipFill>
        <p:spPr>
          <a:xfrm>
            <a:off x="170594" y="6453336"/>
            <a:ext cx="2761047" cy="2459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101C32-8654-4FC6-9B36-A69CD219C6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733256"/>
            <a:ext cx="1584176" cy="10081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2E446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A0DA00-1295-4A8D-A801-B184E419E6B8}"/>
              </a:ext>
            </a:extLst>
          </p:cNvPr>
          <p:cNvSpPr/>
          <p:nvPr userDrawn="1"/>
        </p:nvSpPr>
        <p:spPr>
          <a:xfrm>
            <a:off x="0" y="6721476"/>
            <a:ext cx="12192000" cy="136525"/>
          </a:xfrm>
          <a:prstGeom prst="rect">
            <a:avLst/>
          </a:prstGeom>
          <a:solidFill>
            <a:srgbClr val="2E4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33C56A-AE09-4048-84D8-C4DD27AC6C50}"/>
              </a:ext>
            </a:extLst>
          </p:cNvPr>
          <p:cNvSpPr/>
          <p:nvPr userDrawn="1"/>
        </p:nvSpPr>
        <p:spPr>
          <a:xfrm rot="16200000">
            <a:off x="-591627" y="591627"/>
            <a:ext cx="1340768" cy="157515"/>
          </a:xfrm>
          <a:prstGeom prst="rect">
            <a:avLst/>
          </a:prstGeom>
          <a:solidFill>
            <a:srgbClr val="76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4750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49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9" r:id="rId9"/>
    <p:sldLayoutId id="2147483656" r:id="rId10"/>
    <p:sldLayoutId id="2147483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1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6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21" Type="http://schemas.openxmlformats.org/officeDocument/2006/relationships/image" Target="../media/image7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6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9.png"/><Relationship Id="rId10" Type="http://schemas.openxmlformats.org/officeDocument/2006/relationships/tags" Target="../tags/tag26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88CB74D-56C8-4AA0-B5AD-87FE4B92BE5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2840956"/>
            <a:ext cx="6357052" cy="1362075"/>
          </a:xfrm>
        </p:spPr>
        <p:txBody>
          <a:bodyPr/>
          <a:lstStyle/>
          <a:p>
            <a:r>
              <a:rPr lang="fr-FR" dirty="0"/>
              <a:t>Certificat UNIVERSITAIRE en pastorale du sport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D56CFD-0000-4406-9ECD-063F5DC629B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4213300"/>
            <a:ext cx="10317492" cy="510132"/>
          </a:xfrm>
        </p:spPr>
        <p:txBody>
          <a:bodyPr/>
          <a:lstStyle/>
          <a:p>
            <a:r>
              <a:rPr lang="fr-FR" dirty="0"/>
              <a:t>Certificat Universitaire porté académiquement par la faculté de théologie de l’UCO Angers</a:t>
            </a:r>
          </a:p>
        </p:txBody>
      </p:sp>
    </p:spTree>
    <p:extLst>
      <p:ext uri="{BB962C8B-B14F-4D97-AF65-F5344CB8AC3E}">
        <p14:creationId xmlns:p14="http://schemas.microsoft.com/office/powerpoint/2010/main" val="277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A0F0EF2-FCE2-49A1-811F-297B78D84CE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173D67-CE12-47DB-A140-58ABE0DEC3E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3A0335A-BC96-40DD-B913-365F703B55CB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11987998"/>
              </p:ext>
            </p:extLst>
          </p:nvPr>
        </p:nvGraphicFramePr>
        <p:xfrm>
          <a:off x="616124" y="1418034"/>
          <a:ext cx="10966275" cy="3928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984">
                  <a:extLst>
                    <a:ext uri="{9D8B030D-6E8A-4147-A177-3AD203B41FA5}">
                      <a16:colId xmlns:a16="http://schemas.microsoft.com/office/drawing/2014/main" val="400554630"/>
                    </a:ext>
                  </a:extLst>
                </a:gridCol>
                <a:gridCol w="2250984">
                  <a:extLst>
                    <a:ext uri="{9D8B030D-6E8A-4147-A177-3AD203B41FA5}">
                      <a16:colId xmlns:a16="http://schemas.microsoft.com/office/drawing/2014/main" val="890105447"/>
                    </a:ext>
                  </a:extLst>
                </a:gridCol>
                <a:gridCol w="2154769">
                  <a:extLst>
                    <a:ext uri="{9D8B030D-6E8A-4147-A177-3AD203B41FA5}">
                      <a16:colId xmlns:a16="http://schemas.microsoft.com/office/drawing/2014/main" val="632159382"/>
                    </a:ext>
                  </a:extLst>
                </a:gridCol>
                <a:gridCol w="2154769">
                  <a:extLst>
                    <a:ext uri="{9D8B030D-6E8A-4147-A177-3AD203B41FA5}">
                      <a16:colId xmlns:a16="http://schemas.microsoft.com/office/drawing/2014/main" val="790542666"/>
                    </a:ext>
                  </a:extLst>
                </a:gridCol>
                <a:gridCol w="2154769">
                  <a:extLst>
                    <a:ext uri="{9D8B030D-6E8A-4147-A177-3AD203B41FA5}">
                      <a16:colId xmlns:a16="http://schemas.microsoft.com/office/drawing/2014/main" val="2123380181"/>
                    </a:ext>
                  </a:extLst>
                </a:gridCol>
              </a:tblGrid>
              <a:tr h="287627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Horaire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Jour 1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Jour 2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Jour 3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9330808"/>
                  </a:ext>
                </a:extLst>
              </a:tr>
              <a:tr h="287627">
                <a:tc rowSpan="3"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effectLst/>
                        </a:rPr>
                        <a:t>Partie 1 : </a:t>
                      </a:r>
                    </a:p>
                    <a:p>
                      <a:pPr algn="l"/>
                      <a:r>
                        <a:rPr lang="fr-FR" sz="2000" dirty="0">
                          <a:effectLst/>
                        </a:rPr>
                        <a:t>24/25/26 Aout 2026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9h30-11h30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CM1, Axe 1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CM1, Axe 2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CM1, Axe 3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679746"/>
                  </a:ext>
                </a:extLst>
              </a:tr>
              <a:tr h="2876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13h-15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CM2, Axe 1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TD1, Axe 2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TD1, Axe 3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065950"/>
                  </a:ext>
                </a:extLst>
              </a:tr>
              <a:tr h="2876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15h15-16h45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Atelier 1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Atelier 2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Atelier 3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880946"/>
                  </a:ext>
                </a:extLst>
              </a:tr>
              <a:tr h="1438137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effectLst/>
                        </a:rPr>
                        <a:t>Stage </a:t>
                      </a:r>
                    </a:p>
                    <a:p>
                      <a:pPr algn="just"/>
                      <a:r>
                        <a:rPr lang="fr-FR" sz="2000" dirty="0">
                          <a:effectLst/>
                        </a:rPr>
                        <a:t>d’application 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Stage d’application (entre 20 et 70 heures)</a:t>
                      </a:r>
                    </a:p>
                    <a:p>
                      <a:pPr algn="ctr"/>
                      <a:r>
                        <a:rPr lang="fr-FR" sz="2000" dirty="0">
                          <a:effectLst/>
                        </a:rPr>
                        <a:t>Le stage permet de concevoir et ou de mettre en œuvre une proposition de pastorale du sport dans un diocèse. Le temps dédié à ce stage se veut flexible (entre 20 et 70 heures) afin de mieux entrer en adéquation avec la réalité des projets à mener.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98070"/>
                  </a:ext>
                </a:extLst>
              </a:tr>
              <a:tr h="287627">
                <a:tc rowSpan="3">
                  <a:txBody>
                    <a:bodyPr/>
                    <a:lstStyle/>
                    <a:p>
                      <a:pPr algn="just"/>
                      <a:r>
                        <a:rPr lang="fr-FR" sz="2000">
                          <a:effectLst/>
                        </a:rPr>
                        <a:t>Partie 2 : </a:t>
                      </a:r>
                    </a:p>
                    <a:p>
                      <a:pPr algn="just"/>
                      <a:r>
                        <a:rPr lang="fr-FR" sz="2000">
                          <a:effectLst/>
                        </a:rPr>
                        <a:t>3 jours entre février et juin 2027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9h30-11h30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CM3, Axe 1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CM2, Axe 2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CM2, Axe 3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991198"/>
                  </a:ext>
                </a:extLst>
              </a:tr>
              <a:tr h="2876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13h-15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CM4, Axe 1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TD2, Axe 2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TD2, Axe 3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166863"/>
                  </a:ext>
                </a:extLst>
              </a:tr>
              <a:tr h="5752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15h15-16h45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Atelier 4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Atelier 5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Atelier 6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89517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F3CAF748-CC33-4D18-95CB-A8356B5876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 dirty="0"/>
              <a:t>Planification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33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78C4F47-A225-480E-8FC5-A3E8164D0F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9" t="3071"/>
          <a:stretch/>
        </p:blipFill>
        <p:spPr>
          <a:xfrm>
            <a:off x="8988152" y="169899"/>
            <a:ext cx="3203848" cy="49070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51CEC8-EDB1-42B6-BD75-F9236B1EC4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55840" y="4799957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2E446E"/>
                </a:solidFill>
                <a:latin typeface="Source Sans Pro" panose="020B0503030403020204" pitchFamily="34" charset="0"/>
              </a:rPr>
              <a:t>Suivez l’IFEPSA sur les réseaux sociaux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70FBAED-95AF-47CE-BDDB-9B4B204E7A7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6" t="55406" r="33806" b="36485"/>
          <a:stretch/>
        </p:blipFill>
        <p:spPr>
          <a:xfrm>
            <a:off x="4727849" y="5035136"/>
            <a:ext cx="1872209" cy="4320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C236CE-A5E8-428B-8782-F932AAA66E0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0" r="45770" b="11162"/>
          <a:stretch/>
        </p:blipFill>
        <p:spPr>
          <a:xfrm>
            <a:off x="4151786" y="499191"/>
            <a:ext cx="396044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7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657A4-663B-48BD-ABEA-6D9DFD8C1EE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Le Certificat Universitaire en chiffres …</a:t>
            </a:r>
            <a:br>
              <a:rPr lang="fr-FR" dirty="0"/>
            </a:br>
            <a:r>
              <a:rPr lang="fr-FR" dirty="0"/>
              <a:t>Pastorale du sport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381E5CF-9105-45F3-A0D5-40E0758921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5360" y="2708919"/>
            <a:ext cx="10225136" cy="2016224"/>
          </a:xfrm>
          <a:prstGeom prst="roundRect">
            <a:avLst/>
          </a:prstGeom>
          <a:solidFill>
            <a:srgbClr val="E34D2C"/>
          </a:solidFill>
          <a:ln>
            <a:solidFill>
              <a:srgbClr val="E34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8293B-3663-46AA-ACA6-B18A6984AA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5360" y="2543515"/>
            <a:ext cx="3888432" cy="363229"/>
          </a:xfrm>
          <a:custGeom>
            <a:avLst/>
            <a:gdLst>
              <a:gd name="connsiteX0" fmla="*/ 0 w 2483768"/>
              <a:gd name="connsiteY0" fmla="*/ 0 h 1512168"/>
              <a:gd name="connsiteX1" fmla="*/ 2483768 w 2483768"/>
              <a:gd name="connsiteY1" fmla="*/ 0 h 1512168"/>
              <a:gd name="connsiteX2" fmla="*/ 2483768 w 2483768"/>
              <a:gd name="connsiteY2" fmla="*/ 1512168 h 1512168"/>
              <a:gd name="connsiteX3" fmla="*/ 0 w 2483768"/>
              <a:gd name="connsiteY3" fmla="*/ 1512168 h 1512168"/>
              <a:gd name="connsiteX4" fmla="*/ 0 w 2483768"/>
              <a:gd name="connsiteY4" fmla="*/ 0 h 1512168"/>
              <a:gd name="connsiteX0" fmla="*/ 0 w 2483768"/>
              <a:gd name="connsiteY0" fmla="*/ 0 h 1512168"/>
              <a:gd name="connsiteX1" fmla="*/ 2039884 w 2483768"/>
              <a:gd name="connsiteY1" fmla="*/ 0 h 1512168"/>
              <a:gd name="connsiteX2" fmla="*/ 2483768 w 2483768"/>
              <a:gd name="connsiteY2" fmla="*/ 1512168 h 1512168"/>
              <a:gd name="connsiteX3" fmla="*/ 0 w 2483768"/>
              <a:gd name="connsiteY3" fmla="*/ 1512168 h 1512168"/>
              <a:gd name="connsiteX4" fmla="*/ 0 w 2483768"/>
              <a:gd name="connsiteY4" fmla="*/ 0 h 1512168"/>
              <a:gd name="connsiteX0" fmla="*/ 0 w 2483768"/>
              <a:gd name="connsiteY0" fmla="*/ 192020 h 1704188"/>
              <a:gd name="connsiteX1" fmla="*/ 2187558 w 2483768"/>
              <a:gd name="connsiteY1" fmla="*/ 0 h 1704188"/>
              <a:gd name="connsiteX2" fmla="*/ 2483768 w 2483768"/>
              <a:gd name="connsiteY2" fmla="*/ 1704188 h 1704188"/>
              <a:gd name="connsiteX3" fmla="*/ 0 w 2483768"/>
              <a:gd name="connsiteY3" fmla="*/ 1704188 h 1704188"/>
              <a:gd name="connsiteX4" fmla="*/ 0 w 2483768"/>
              <a:gd name="connsiteY4" fmla="*/ 192020 h 1704188"/>
              <a:gd name="connsiteX0" fmla="*/ 0 w 2483768"/>
              <a:gd name="connsiteY0" fmla="*/ 13394 h 1525562"/>
              <a:gd name="connsiteX1" fmla="*/ 2212011 w 2483768"/>
              <a:gd name="connsiteY1" fmla="*/ 0 h 1525562"/>
              <a:gd name="connsiteX2" fmla="*/ 2483768 w 2483768"/>
              <a:gd name="connsiteY2" fmla="*/ 1525562 h 1525562"/>
              <a:gd name="connsiteX3" fmla="*/ 0 w 2483768"/>
              <a:gd name="connsiteY3" fmla="*/ 1525562 h 1525562"/>
              <a:gd name="connsiteX4" fmla="*/ 0 w 2483768"/>
              <a:gd name="connsiteY4" fmla="*/ 13394 h 15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768" h="1525562">
                <a:moveTo>
                  <a:pt x="0" y="13394"/>
                </a:moveTo>
                <a:lnTo>
                  <a:pt x="2212011" y="0"/>
                </a:lnTo>
                <a:lnTo>
                  <a:pt x="2483768" y="1525562"/>
                </a:lnTo>
                <a:lnTo>
                  <a:pt x="0" y="1525562"/>
                </a:lnTo>
                <a:lnTo>
                  <a:pt x="0" y="13394"/>
                </a:lnTo>
                <a:close/>
              </a:path>
            </a:pathLst>
          </a:custGeom>
          <a:solidFill>
            <a:srgbClr val="2E44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42AD21-A08B-4B8A-81D3-CE9E6C649E1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9" b="44432"/>
          <a:stretch/>
        </p:blipFill>
        <p:spPr>
          <a:xfrm>
            <a:off x="119336" y="2554769"/>
            <a:ext cx="3244238" cy="30830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ABB8B0-B4C7-4669-9EAC-94ABF01CD7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625171" y="3139821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34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9F70F2-9A10-4C1F-B3BB-7FEDFD7D5E4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54064" y="3104568"/>
            <a:ext cx="1857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20-70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43A3C2-F417-4537-81B1-FE48B898A68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77087" y="3139821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6CA591-5FCF-4355-AA63-C41C90BCEB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899000" y="3128953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25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60EB6B5-E40D-43AD-9831-4AD1DCC1D57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339013" y="4017047"/>
            <a:ext cx="1440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Source Sans Pro" panose="020B0503030403020204" pitchFamily="34" charset="0"/>
              </a:rPr>
              <a:t>Heures d’enseignement d’encadrement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F193A-CB8A-4272-9BE7-1D524F15679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209347" y="4237586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Source Sans Pro" panose="020B0503030403020204" pitchFamily="34" charset="0"/>
              </a:rPr>
              <a:t>Heures de stage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99F854-9E23-4041-A466-D2F9B556BE4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068108" y="4287090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Source Sans Pro" panose="020B0503030403020204" pitchFamily="34" charset="0"/>
              </a:rPr>
              <a:t>Temps de formation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FCA532E-EFD3-455D-B5FC-F918575A057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670286" y="4287090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Source Sans Pro" panose="020B0503030403020204" pitchFamily="34" charset="0"/>
              </a:rPr>
              <a:t>Etudiants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AD25F88-2325-43FB-8359-E49B010AE89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84690" y="3155273"/>
            <a:ext cx="2232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54-104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CB8C8CD-22D8-4A93-B492-B21228FC4C6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271464" y="4287090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Source Sans Pro" panose="020B0503030403020204" pitchFamily="34" charset="0"/>
              </a:rPr>
              <a:t>Heures de formation</a:t>
            </a:r>
          </a:p>
        </p:txBody>
      </p:sp>
    </p:spTree>
    <p:extLst>
      <p:ext uri="{BB962C8B-B14F-4D97-AF65-F5344CB8AC3E}">
        <p14:creationId xmlns:p14="http://schemas.microsoft.com/office/powerpoint/2010/main" val="236658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3E968CE-26B9-4CF3-A37B-7DDAC5725E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Origine et contexte</a:t>
            </a:r>
          </a:p>
        </p:txBody>
      </p:sp>
      <p:sp>
        <p:nvSpPr>
          <p:cNvPr id="15" name="Les Cheminées Contemporaines allient lignes épurées et matériaux actuels. Elles sont à la fois design, sobres, et chaleureuses, et s’harmonisent avec tous les types de mobiliers. Une partie importante de ces modèles sont des cheminées encastrables.">
            <a:extLst>
              <a:ext uri="{FF2B5EF4-FFF2-40B4-BE49-F238E27FC236}">
                <a16:creationId xmlns:a16="http://schemas.microsoft.com/office/drawing/2014/main" id="{7BE49263-EE64-4228-A716-67C100CF7B1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99456" y="3633332"/>
            <a:ext cx="2296984" cy="11975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000" kern="120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</a:rPr>
              <a:t>Commande de la CEF </a:t>
            </a:r>
          </a:p>
        </p:txBody>
      </p:sp>
      <p:sp>
        <p:nvSpPr>
          <p:cNvPr id="16" name="Les Cheminées Contemporaines allient lignes épurées et matériaux actuels. Elles sont à la fois design, sobres, et chaleureuses, et s’harmonisent avec tous les types de mobiliers. Une partie importante de ces modèles sont des cheminées encastrables.">
            <a:extLst>
              <a:ext uri="{FF2B5EF4-FFF2-40B4-BE49-F238E27FC236}">
                <a16:creationId xmlns:a16="http://schemas.microsoft.com/office/drawing/2014/main" id="{D342EB6B-8080-4512-BE8B-9FE201CCE1D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75720" y="3633333"/>
            <a:ext cx="2296984" cy="16679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</a:rPr>
              <a:t>4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congrès de la pastorale du sport Une formation universitaire ? </a:t>
            </a:r>
          </a:p>
        </p:txBody>
      </p:sp>
      <p:sp>
        <p:nvSpPr>
          <p:cNvPr id="17" name="Les Cheminées Contemporaines allient lignes épurées et matériaux actuels. Elles sont à la fois design, sobres, et chaleureuses, et s’harmonisent avec tous les types de mobiliers. Une partie importante de ces modèles sont des cheminées encastrables.">
            <a:extLst>
              <a:ext uri="{FF2B5EF4-FFF2-40B4-BE49-F238E27FC236}">
                <a16:creationId xmlns:a16="http://schemas.microsoft.com/office/drawing/2014/main" id="{37032FAB-73BC-4100-A077-12261505868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347458" y="3501008"/>
            <a:ext cx="3077134" cy="792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3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</a:rPr>
              <a:t>Lettre de mission de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+M. </a:t>
            </a:r>
            <a:r>
              <a:rPr lang="fr-FR" sz="2400" dirty="0" err="1">
                <a:solidFill>
                  <a:schemeClr val="tx1"/>
                </a:solidFill>
              </a:rPr>
              <a:t>Gobilliard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Les Cheminées Contemporaines allient lignes épurées et matériaux actuels. Elles sont à la fois design, sobres, et chaleureuses, et s’harmonisent avec tous les types de mobiliers. Une partie importante de ces modèles sont des cheminées encastrables.">
            <a:extLst>
              <a:ext uri="{FF2B5EF4-FFF2-40B4-BE49-F238E27FC236}">
                <a16:creationId xmlns:a16="http://schemas.microsoft.com/office/drawing/2014/main" id="{AD8B7ECB-C662-4F97-8D57-91A35086710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164596" y="3582107"/>
            <a:ext cx="2296984" cy="16679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</a:rPr>
              <a:t>Jeux Paris 2024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aumôniers catholiques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6B99B5-36F9-4944-B325-72AC824A1D2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00767" y="1105092"/>
            <a:ext cx="2339543" cy="233954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41C8C68-197A-4EBA-90DA-A7B3A75C23A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993507" y="1196752"/>
            <a:ext cx="1571898" cy="22066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9C234E5-40E3-4B42-B1DD-6A822C1E47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28640" y="1171563"/>
            <a:ext cx="2761139" cy="22066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3D675E4-ED29-4415-9016-349BDA0698C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822529" y="1318470"/>
            <a:ext cx="2560542" cy="1912786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0D29C42-660F-4563-A57F-97BBE95A94E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232048" y="5517232"/>
            <a:ext cx="98650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65B10E1-BBE2-4CFB-8D63-25BCE794EF9A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2279576" y="5301235"/>
            <a:ext cx="0" cy="57603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11DC741-6E23-4E38-88E7-1CCFF182BD35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655840" y="5301208"/>
            <a:ext cx="0" cy="57603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F940516-7B0C-4DAF-950D-69DF3A1B648D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7320136" y="5301235"/>
            <a:ext cx="0" cy="57603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D72790F-1A3C-45F1-974F-91BAD3E3C9ED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10128448" y="5301208"/>
            <a:ext cx="0" cy="57603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Les Cheminées Contemporaines allient lignes épurées et matériaux actuels. Elles sont à la fois design, sobres, et chaleureuses, et s’harmonisent avec tous les types de mobiliers. Une partie importante de ces modèles sont des cheminées encastrables.">
            <a:extLst>
              <a:ext uri="{FF2B5EF4-FFF2-40B4-BE49-F238E27FC236}">
                <a16:creationId xmlns:a16="http://schemas.microsoft.com/office/drawing/2014/main" id="{E5F27038-D157-4B38-B9BE-1A0DF8BE8C08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131084" y="6040420"/>
            <a:ext cx="2296984" cy="3262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000" kern="120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</a:rPr>
              <a:t>11/2021</a:t>
            </a:r>
          </a:p>
        </p:txBody>
      </p:sp>
      <p:sp>
        <p:nvSpPr>
          <p:cNvPr id="35" name="Les Cheminées Contemporaines allient lignes épurées et matériaux actuels. Elles sont à la fois design, sobres, et chaleureuses, et s’harmonisent avec tous les types de mobiliers. Une partie importante de ces modèles sont des cheminées encastrables.">
            <a:extLst>
              <a:ext uri="{FF2B5EF4-FFF2-40B4-BE49-F238E27FC236}">
                <a16:creationId xmlns:a16="http://schemas.microsoft.com/office/drawing/2014/main" id="{15623F87-2B3C-476C-9F92-089C0C03D016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3503712" y="6021288"/>
            <a:ext cx="2296984" cy="3262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000" kern="120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</a:rPr>
              <a:t>10/2023</a:t>
            </a:r>
          </a:p>
        </p:txBody>
      </p:sp>
      <p:sp>
        <p:nvSpPr>
          <p:cNvPr id="36" name="Les Cheminées Contemporaines allient lignes épurées et matériaux actuels. Elles sont à la fois design, sobres, et chaleureuses, et s’harmonisent avec tous les types de mobiliers. Une partie importante de ces modèles sont des cheminées encastrables.">
            <a:extLst>
              <a:ext uri="{FF2B5EF4-FFF2-40B4-BE49-F238E27FC236}">
                <a16:creationId xmlns:a16="http://schemas.microsoft.com/office/drawing/2014/main" id="{332C3E50-7FFB-48C0-96F2-D3A496515A30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6175280" y="6021288"/>
            <a:ext cx="2296984" cy="3262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000" kern="120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</a:rPr>
              <a:t> 07/2024</a:t>
            </a:r>
          </a:p>
        </p:txBody>
      </p:sp>
      <p:sp>
        <p:nvSpPr>
          <p:cNvPr id="37" name="Les Cheminées Contemporaines allient lignes épurées et matériaux actuels. Elles sont à la fois design, sobres, et chaleureuses, et s’harmonisent avec tous les types de mobiliers. Une partie importante de ces modèles sont des cheminées encastrables.">
            <a:extLst>
              <a:ext uri="{FF2B5EF4-FFF2-40B4-BE49-F238E27FC236}">
                <a16:creationId xmlns:a16="http://schemas.microsoft.com/office/drawing/2014/main" id="{5852F42E-59D1-4C54-87AD-BE772BA4464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8623552" y="6021288"/>
            <a:ext cx="2296984" cy="3262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000" kern="120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solidFill>
                  <a:schemeClr val="tx1"/>
                </a:solidFill>
              </a:rPr>
              <a:t>11/2024</a:t>
            </a:r>
          </a:p>
        </p:txBody>
      </p:sp>
    </p:spTree>
    <p:extLst>
      <p:ext uri="{BB962C8B-B14F-4D97-AF65-F5344CB8AC3E}">
        <p14:creationId xmlns:p14="http://schemas.microsoft.com/office/powerpoint/2010/main" val="373014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EFAE3-1559-4A6F-8840-4F941656C04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Cibles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EA63227-B75E-469A-9C32-C541ABCD4DA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772816"/>
            <a:ext cx="10972800" cy="3312368"/>
          </a:xfrm>
        </p:spPr>
        <p:txBody>
          <a:bodyPr/>
          <a:lstStyle/>
          <a:p>
            <a:r>
              <a:rPr lang="fr-F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Etudiants </a:t>
            </a:r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UCO</a:t>
            </a:r>
            <a:endParaRPr lang="fr-FR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sz="3600" dirty="0">
                <a:latin typeface="Calibri" panose="020F0502020204030204" pitchFamily="34" charset="0"/>
              </a:rPr>
              <a:t>Responsables pastoraux </a:t>
            </a:r>
          </a:p>
          <a:p>
            <a:r>
              <a:rPr lang="fr-FR" sz="3600" dirty="0">
                <a:latin typeface="Calibri" panose="020F0502020204030204" pitchFamily="34" charset="0"/>
              </a:rPr>
              <a:t>Les personnes nommées par chaque évêque dans chaque diocèse (</a:t>
            </a:r>
            <a:r>
              <a:rPr lang="fr-FR" sz="3600" dirty="0" err="1">
                <a:latin typeface="Calibri" panose="020F0502020204030204" pitchFamily="34" charset="0"/>
              </a:rPr>
              <a:t>laic</a:t>
            </a:r>
            <a:r>
              <a:rPr lang="fr-FR" sz="3600" dirty="0">
                <a:latin typeface="Calibri" panose="020F0502020204030204" pitchFamily="34" charset="0"/>
              </a:rPr>
              <a:t>, </a:t>
            </a:r>
            <a:r>
              <a:rPr lang="fr-FR" sz="3600" dirty="0" err="1">
                <a:latin typeface="Calibri" panose="020F0502020204030204" pitchFamily="34" charset="0"/>
              </a:rPr>
              <a:t>pretre</a:t>
            </a:r>
            <a:r>
              <a:rPr lang="fr-FR" sz="3600" dirty="0">
                <a:latin typeface="Calibri" panose="020F0502020204030204" pitchFamily="34" charset="0"/>
              </a:rPr>
              <a:t>, diacre…) </a:t>
            </a:r>
          </a:p>
          <a:p>
            <a:r>
              <a:rPr lang="fr-FR" sz="3600" dirty="0">
                <a:latin typeface="Calibri" panose="020F0502020204030204" pitchFamily="34" charset="0"/>
              </a:rPr>
              <a:t>Aux enseignants d’EPS</a:t>
            </a:r>
          </a:p>
          <a:p>
            <a:r>
              <a:rPr lang="fr-FR" sz="3600" dirty="0">
                <a:latin typeface="Calibri" panose="020F0502020204030204" pitchFamily="34" charset="0"/>
              </a:rPr>
              <a:t>Aux aumôniers de Holy </a:t>
            </a:r>
            <a:r>
              <a:rPr lang="fr-FR" sz="3600" dirty="0" err="1">
                <a:latin typeface="Calibri" panose="020F0502020204030204" pitchFamily="34" charset="0"/>
              </a:rPr>
              <a:t>games</a:t>
            </a:r>
            <a:endParaRPr lang="fr-FR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3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EFAE3-1559-4A6F-8840-4F941656C04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Cibles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EA63227-B75E-469A-9C32-C541ABCD4DA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8712" y="1628800"/>
            <a:ext cx="11593288" cy="3312368"/>
          </a:xfrm>
        </p:spPr>
        <p:txBody>
          <a:bodyPr/>
          <a:lstStyle/>
          <a:p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La formation cible les établissements accueillant du public : </a:t>
            </a:r>
          </a:p>
          <a:p>
            <a:endParaRPr lang="fr-FR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3600" dirty="0">
                <a:latin typeface="Calibri" panose="020F0502020204030204" pitchFamily="34" charset="0"/>
              </a:rPr>
              <a:t>En Internat, dans les établissements scolaires.</a:t>
            </a:r>
          </a:p>
          <a:p>
            <a:pPr>
              <a:buFontTx/>
              <a:buChar char="-"/>
            </a:pPr>
            <a:r>
              <a:rPr lang="fr-FR" sz="3600" dirty="0">
                <a:latin typeface="Calibri" panose="020F0502020204030204" pitchFamily="34" charset="0"/>
              </a:rPr>
              <a:t>En centre de loisir et /ou les patronages.</a:t>
            </a:r>
          </a:p>
          <a:p>
            <a:pPr>
              <a:buFontTx/>
              <a:buChar char="-"/>
            </a:pPr>
            <a:r>
              <a:rPr lang="fr-FR" sz="3600" dirty="0">
                <a:latin typeface="Calibri" panose="020F0502020204030204" pitchFamily="34" charset="0"/>
              </a:rPr>
              <a:t>En association sportive avec la FSCF.</a:t>
            </a:r>
          </a:p>
          <a:p>
            <a:pPr>
              <a:buFontTx/>
              <a:buChar char="-"/>
            </a:pPr>
            <a:r>
              <a:rPr lang="fr-FR" sz="3600" dirty="0">
                <a:latin typeface="Calibri" panose="020F0502020204030204" pitchFamily="34" charset="0"/>
              </a:rPr>
              <a:t>En formation avec FORMA</a:t>
            </a:r>
          </a:p>
        </p:txBody>
      </p:sp>
    </p:spTree>
    <p:extLst>
      <p:ext uri="{BB962C8B-B14F-4D97-AF65-F5344CB8AC3E}">
        <p14:creationId xmlns:p14="http://schemas.microsoft.com/office/powerpoint/2010/main" val="221156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40476-29FA-4F0A-8DAD-5C1E397050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L’enjeu de formation</a:t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4DA75A-56D5-4C6B-9246-F091E2BCC43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1291" y="1556792"/>
            <a:ext cx="115212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Proposer une activité sportive dans un accompagnement de la foi catholique</a:t>
            </a:r>
            <a:endParaRPr lang="fr-F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Accompagnement dans la préparation aux différents sacrements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Accompagnement dans les paroisses des différents groupes de prières, de réflexion, de découverte de la foi catholique.</a:t>
            </a:r>
          </a:p>
          <a:p>
            <a:pPr lvl="0" algn="just">
              <a:spcAft>
                <a:spcPts val="6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Proposer un évènementiel sportif avec une portée spirituelle. </a:t>
            </a:r>
            <a:endParaRPr lang="fr-F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Identifier une activité, un lieu, une durée, un public pour vivre une expérience physique et un temps de spiritualité chrétienne forte.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E3DBEF-3EB0-43F8-A7C5-53C11B45003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1344" y="3618290"/>
            <a:ext cx="11809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Aft>
                <a:spcPts val="6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Proposer un accompagner des sportifs dans leur cheminement spirituel.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Identifier une structure d’intervention (internat, FSCF, club sportif, centre de formation, diocèse) et un accompagnement sur une année.  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9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40476-29FA-4F0A-8DAD-5C1E397050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Programme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81BAF-2A6F-469D-AE3E-701CE399EF4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28800"/>
            <a:ext cx="10972800" cy="4277071"/>
          </a:xfrm>
        </p:spPr>
        <p:txBody>
          <a:bodyPr/>
          <a:lstStyle/>
          <a:p>
            <a:r>
              <a:rPr lang="fr-FR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Axe 1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: </a:t>
            </a:r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Fondements théologiques de la relation entre le sport et la foi catholique.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sz="2400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FR" sz="24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 axe explore les liens entre foi chrétienne et pratique sportive à travers les textes bibliques et la tradition. Il met en lumière la dimension spirituelle du sport, en particulier la place du corps, entre performance, vulnérabilité et fraternité.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Théologie (religion de l’incarnation, place du corps).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Théologie appliquée au sport (Relation entre sport et catholicisme, travaux d’Alessandra Maigre)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Anthropologie biblique (unité de l’homme corps, âme, esprit. Approche holistique)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Ethique, Morale, déontologie et sport (Enjeux d’un sport saint et ses dérives possibles) </a:t>
            </a:r>
          </a:p>
          <a:p>
            <a:pPr marL="0" indent="0" algn="just">
              <a:buNone/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40476-29FA-4F0A-8DAD-5C1E397050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Programme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5506636-C8B3-41B8-8C9A-B1F58490272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9600" y="1412776"/>
            <a:ext cx="10972800" cy="18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u="sng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 2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Pastorale du sport et accompagnement des évènements sportifs</a:t>
            </a:r>
            <a:endParaRPr lang="fr-F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partir de l’ancrage théologique, cet axe propose des pistes concrètes pour vivre la foi dans le sport : accompagnements spirituels des sportifs, événementiels à dimension spirituelle, et pratiques adaptées aux croyants engagés.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Pastorale du sport (définitions, enjeux…).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Propositions pour les sportifs chrétiens (exemple de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holy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games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Aumônerie du sport (accompagnement adapté à chaque athlète).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Accompagnement des sportifs de haut niveau. </a:t>
            </a:r>
            <a:endParaRPr lang="fr-F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4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40476-29FA-4F0A-8DAD-5C1E397050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Programme </a:t>
            </a:r>
            <a:br>
              <a:rPr lang="fr-FR" dirty="0"/>
            </a:b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DE9F51-F0A8-4945-9D6D-68860C53780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9600" y="1417638"/>
            <a:ext cx="114074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 3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Législation sur les activités physiques et la laïcité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Connaissance de la loi française en termes de laïcité, mais aussi en termes d’animation des activités physiques pour pouvoir vivre pleinement sa mission dans le respect des règles. 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291D8F-E237-4C93-ACF3-1AA943B5AC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9600" y="2708920"/>
            <a:ext cx="1124704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Laïcité et aumônerie (Législation)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Laïcité et pastorale du sport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Réglementation de l’animation de l’activité physique (Législation)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Aumônerie des jeux olympiques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BF6156-EBEF-4A4F-8E47-CD76EDBE650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5400" y="4869160"/>
            <a:ext cx="11407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 4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Reprise d’expérience / </a:t>
            </a:r>
            <a:endParaRPr lang="fr-FR" sz="2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Prendre du recul sur sa pratique, son expérience, ses propositions de stage. 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027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Words>718</Words>
  <Application>Microsoft Office PowerPoint</Application>
  <PresentationFormat>Grand écran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Source Sans Pro</vt:lpstr>
      <vt:lpstr>Times New Roman</vt:lpstr>
      <vt:lpstr>Wingdings</vt:lpstr>
      <vt:lpstr>Thème Office</vt:lpstr>
      <vt:lpstr>Certificat UNIVERSITAIRE en pastorale du sport</vt:lpstr>
      <vt:lpstr>Le Certificat Universitaire en chiffres … Pastorale du sport </vt:lpstr>
      <vt:lpstr>Origine et contexte</vt:lpstr>
      <vt:lpstr>Cibles</vt:lpstr>
      <vt:lpstr>Cibles</vt:lpstr>
      <vt:lpstr>L’enjeu de formation </vt:lpstr>
      <vt:lpstr>Programme  </vt:lpstr>
      <vt:lpstr>Programme  </vt:lpstr>
      <vt:lpstr>Programme  </vt:lpstr>
      <vt:lpstr>Planification  </vt:lpstr>
      <vt:lpstr>Présentation PowerPoint</vt:lpstr>
    </vt:vector>
  </TitlesOfParts>
  <Company>IFEPSA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Viviane Veillon</dc:creator>
  <cp:lastModifiedBy>Christophe ANGOT</cp:lastModifiedBy>
  <cp:revision>95</cp:revision>
  <dcterms:created xsi:type="dcterms:W3CDTF">2013-10-21T13:41:01Z</dcterms:created>
  <dcterms:modified xsi:type="dcterms:W3CDTF">2025-10-15T12:20:32Z</dcterms:modified>
</cp:coreProperties>
</file>