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333A0-2292-44AF-A1BA-987ADD07ACF6}" v="387" dt="2025-10-15T10:49:3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61571"/>
          </a:xfrm>
        </p:spPr>
        <p:txBody>
          <a:bodyPr anchor="ctr">
            <a:normAutofit fontScale="90000"/>
          </a:bodyPr>
          <a:lstStyle/>
          <a:p>
            <a:endParaRPr lang="fr-FR" sz="66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ARCHIPRETRE DE SARREBOURG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8ECDA88-0E54-BB97-829D-BA5ED184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50" y="2633472"/>
            <a:ext cx="955645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2646E29-6A00-0114-060C-D3549CC6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3"/>
            <a:ext cx="3310215" cy="298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Mais pas que dans la salle. Une promenade au bord de l'eau aussi.</a:t>
            </a:r>
          </a:p>
        </p:txBody>
      </p:sp>
      <p:pic>
        <p:nvPicPr>
          <p:cNvPr id="4" name="Espace réservé du contenu 3" descr="Une image contenant plein air, personne, Visage humain, habits&#10;&#10;Le contenu généré par l’IA peut être incorrect.">
            <a:extLst>
              <a:ext uri="{FF2B5EF4-FFF2-40B4-BE49-F238E27FC236}">
                <a16:creationId xmlns:a16="http://schemas.microsoft.com/office/drawing/2014/main" id="{BD83D148-768C-1C12-C499-FF307219C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526" y="684399"/>
            <a:ext cx="4094478" cy="55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2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4A7444-D344-AEFC-F15E-DB8541A2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fr-FR" sz="540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8DC023-BA49-76B0-8820-988DB79F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Et même d'autres prêtres</a:t>
            </a:r>
          </a:p>
        </p:txBody>
      </p:sp>
      <p:pic>
        <p:nvPicPr>
          <p:cNvPr id="4" name="Espace réservé du contenu 3" descr="Une image contenant Visage humain, habits, personne, veste&#10;&#10;Le contenu généré par l’IA peut être incorrect.">
            <a:extLst>
              <a:ext uri="{FF2B5EF4-FFF2-40B4-BE49-F238E27FC236}">
                <a16:creationId xmlns:a16="http://schemas.microsoft.com/office/drawing/2014/main" id="{B2FCDA10-404C-23FD-4613-2730D129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96" r="216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34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habits, homme, Visage humain&#10;&#10;Le contenu généré par l’IA peut être incorrect.">
            <a:extLst>
              <a:ext uri="{FF2B5EF4-FFF2-40B4-BE49-F238E27FC236}">
                <a16:creationId xmlns:a16="http://schemas.microsoft.com/office/drawing/2014/main" id="{A9EBFAD8-1DB8-A0FA-8E0C-20AAA5DA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1039660"/>
            <a:ext cx="3368969" cy="4778679"/>
          </a:xfrm>
          <a:prstGeom prst="rect">
            <a:avLst/>
          </a:prstGeom>
        </p:spPr>
      </p:pic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3DF61-8076-5AB6-F8E1-29B4BC37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645412"/>
          </a:xfrm>
        </p:spPr>
        <p:txBody>
          <a:bodyPr anchor="b">
            <a:normAutofit/>
          </a:bodyPr>
          <a:lstStyle/>
          <a:p>
            <a:endParaRPr lang="fr-FR" sz="5400">
              <a:solidFill>
                <a:srgbClr val="FFFFFF"/>
              </a:solidFill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FF4370-004E-FA10-A79C-8F3CCB351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4800" dirty="0">
                <a:solidFill>
                  <a:srgbClr val="FFFFFF"/>
                </a:solidFill>
                <a:latin typeface="Aptos Display"/>
              </a:rPr>
              <a:t>Flyers de Présentation du Catholique-Fit</a:t>
            </a:r>
            <a:endParaRPr lang="fr-FR" dirty="0"/>
          </a:p>
          <a:p>
            <a:pPr marL="0" indent="0">
              <a:buNone/>
            </a:pPr>
            <a:r>
              <a:rPr lang="fr-FR" sz="4800" dirty="0">
                <a:solidFill>
                  <a:srgbClr val="FFFFFF"/>
                </a:solidFill>
                <a:latin typeface="Aptos Display"/>
              </a:rPr>
              <a:t> 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63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1A087C-8567-2397-850E-F1FFFB23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err="1"/>
              <a:t>Programme</a:t>
            </a:r>
            <a:r>
              <a:rPr lang="en-US" sz="3700" dirty="0"/>
              <a:t> dans le détail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9103469-7982-5A46-E0E6-F3253F5F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6" y="858525"/>
            <a:ext cx="3674393" cy="5211906"/>
          </a:xfrm>
          <a:prstGeom prst="rect">
            <a:avLst/>
          </a:prstGeom>
        </p:spPr>
      </p:pic>
      <p:pic>
        <p:nvPicPr>
          <p:cNvPr id="4" name="Espace réservé du contenu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EBE293F-929A-8467-4C5B-BAF0DBA5D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7706" y="860214"/>
            <a:ext cx="3685032" cy="52085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43471-7A38-CBE5-1FFF-F029935D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Fin du </a:t>
            </a:r>
            <a:r>
              <a:rPr lang="en-US" sz="3600" dirty="0" err="1">
                <a:solidFill>
                  <a:srgbClr val="FFFFFF"/>
                </a:solidFill>
              </a:rPr>
              <a:t>programme</a:t>
            </a:r>
            <a:endParaRPr lang="en-US" sz="3600" kern="1200" dirty="0" err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60B273C-7532-43F6-727A-7BA474C33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724" y="643466"/>
            <a:ext cx="3939883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EB64EF-A7D4-EA2C-9812-3A4504F9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Feuillet paroissial</a:t>
            </a:r>
            <a:br>
              <a:rPr lang="en-US" dirty="0"/>
            </a:br>
            <a:endParaRPr lang="en-US" sz="2400" kern="1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8DFBFF82-14EE-F075-2925-CE908A6F7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49" r="-3" b="-3"/>
          <a:stretch>
            <a:fillRect/>
          </a:stretch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5" name="Image 4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1111B77D-5B64-6CE8-1F3E-5ACEA7C2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61" b="-3"/>
          <a:stretch>
            <a:fillRect/>
          </a:stretch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552714D-0746-516F-8E04-8CD9710D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4851085"/>
            <a:ext cx="12202174" cy="2020500"/>
            <a:chOff x="0" y="-29768"/>
            <a:chExt cx="12202174" cy="15193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41354-436C-9656-0817-56B6CF8CD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863EEE-38BD-6BC9-BA81-2F33679D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A65459-0869-1AF9-758A-0BF65F128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7ED1D6F-7044-6204-FB18-2B53525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Et toujours avec le </a:t>
            </a:r>
            <a:r>
              <a:rPr lang="en-US" sz="3600" err="1">
                <a:solidFill>
                  <a:srgbClr val="FFFFFF"/>
                </a:solidFill>
              </a:rPr>
              <a:t>sourire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7930F6C8-E383-CB2B-59D5-5F9B0645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82" r="5" b="3055"/>
          <a:stretch>
            <a:fillRect/>
          </a:stretch>
        </p:blipFill>
        <p:spPr>
          <a:xfrm>
            <a:off x="876301" y="1336894"/>
            <a:ext cx="3358588" cy="2283522"/>
          </a:xfrm>
          <a:prstGeom prst="rect">
            <a:avLst/>
          </a:prstGeom>
        </p:spPr>
      </p:pic>
      <p:pic>
        <p:nvPicPr>
          <p:cNvPr id="6" name="Image 5" descr="Une image contenant personne, homme, sourire, habits&#10;&#10;Le contenu généré par l’IA peut être incorrect.">
            <a:extLst>
              <a:ext uri="{FF2B5EF4-FFF2-40B4-BE49-F238E27FC236}">
                <a16:creationId xmlns:a16="http://schemas.microsoft.com/office/drawing/2014/main" id="{E52377F6-663A-7916-6EAF-C2BD6EBF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70" r="5" b="5"/>
          <a:stretch>
            <a:fillRect/>
          </a:stretch>
        </p:blipFill>
        <p:spPr>
          <a:xfrm>
            <a:off x="4418433" y="1337300"/>
            <a:ext cx="3358588" cy="2283513"/>
          </a:xfrm>
          <a:prstGeom prst="rect">
            <a:avLst/>
          </a:prstGeom>
        </p:spPr>
      </p:pic>
      <p:pic>
        <p:nvPicPr>
          <p:cNvPr id="4" name="Espace réservé du contenu 3" descr="Une image contenant Visage humain, sourire, personne, habits&#10;&#10;Le contenu généré par l’IA peut être incorrect.">
            <a:extLst>
              <a:ext uri="{FF2B5EF4-FFF2-40B4-BE49-F238E27FC236}">
                <a16:creationId xmlns:a16="http://schemas.microsoft.com/office/drawing/2014/main" id="{AE398F7F-102A-58E3-5D02-B4C326B8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r="3895" b="2"/>
          <a:stretch>
            <a:fillRect/>
          </a:stretch>
        </p:blipFill>
        <p:spPr>
          <a:xfrm>
            <a:off x="7960564" y="869989"/>
            <a:ext cx="229586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5C9A86-665D-B8C5-7211-7D414B81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Avec </a:t>
            </a:r>
            <a:r>
              <a:rPr lang="en-US" sz="3600" dirty="0" err="1">
                <a:solidFill>
                  <a:srgbClr val="FFFFFF"/>
                </a:solidFill>
              </a:rPr>
              <a:t>l'équipe</a:t>
            </a:r>
            <a:r>
              <a:rPr lang="en-US" sz="3600" dirty="0">
                <a:solidFill>
                  <a:srgbClr val="FFFFFF"/>
                </a:solidFill>
              </a:rPr>
              <a:t> de France 3 Lorraine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Visage humain, habits, personne, sourire&#10;&#10;Le contenu généré par l’IA peut être incorrect.">
            <a:extLst>
              <a:ext uri="{FF2B5EF4-FFF2-40B4-BE49-F238E27FC236}">
                <a16:creationId xmlns:a16="http://schemas.microsoft.com/office/drawing/2014/main" id="{08A08AAE-B6BB-CF5C-D847-19C754A1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821" b="8744"/>
          <a:stretch>
            <a:fillRect/>
          </a:stretch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7800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442EE8-DA29-4284-9217-B456F8E8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B0CAF2F-ECF7-34AD-348F-2510EDA8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39"/>
            <a:ext cx="11090274" cy="675441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200" dirty="0"/>
              <a:t>Seul </a:t>
            </a:r>
            <a:r>
              <a:rPr lang="en-US" sz="4200" dirty="0" err="1"/>
              <a:t>ou</a:t>
            </a:r>
            <a:r>
              <a:rPr lang="en-US" sz="4200" dirty="0"/>
              <a:t> …...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Une image contenant Visage humain, personne, sourire, habits&#10;&#10;Le contenu généré par l’IA peut être incorrect.">
            <a:extLst>
              <a:ext uri="{FF2B5EF4-FFF2-40B4-BE49-F238E27FC236}">
                <a16:creationId xmlns:a16="http://schemas.microsoft.com/office/drawing/2014/main" id="{BB71ED49-0606-56E6-8CD8-B93C48A1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80"/>
          <a:stretch>
            <a:fillRect/>
          </a:stretch>
        </p:blipFill>
        <p:spPr>
          <a:xfrm>
            <a:off x="550863" y="2133601"/>
            <a:ext cx="3689045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 descr="Une image contenant personne, habits, homme, intérieur&#10;&#10;Le contenu généré par l’IA peut être incorrect.">
            <a:extLst>
              <a:ext uri="{FF2B5EF4-FFF2-40B4-BE49-F238E27FC236}">
                <a16:creationId xmlns:a16="http://schemas.microsoft.com/office/drawing/2014/main" id="{595A6A1F-FEEA-386E-A593-CE4BFFAF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5" b="14629"/>
          <a:stretch>
            <a:fillRect/>
          </a:stretch>
        </p:blipFill>
        <p:spPr>
          <a:xfrm>
            <a:off x="4419907" y="2133598"/>
            <a:ext cx="3689045" cy="4172780"/>
          </a:xfrm>
          <a:prstGeom prst="rect">
            <a:avLst/>
          </a:prstGeom>
        </p:spPr>
      </p:pic>
      <p:pic>
        <p:nvPicPr>
          <p:cNvPr id="5" name="Image 4" descr="Une image contenant habits, personne, homme, Visage humain&#10;&#10;Le contenu généré par l’IA peut être incorrect.">
            <a:extLst>
              <a:ext uri="{FF2B5EF4-FFF2-40B4-BE49-F238E27FC236}">
                <a16:creationId xmlns:a16="http://schemas.microsoft.com/office/drawing/2014/main" id="{5EF933C1-5BED-B897-BAF1-58ACEBD4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142" r="3" b="11176"/>
          <a:stretch>
            <a:fillRect/>
          </a:stretch>
        </p:blipFill>
        <p:spPr>
          <a:xfrm>
            <a:off x="8292124" y="2133603"/>
            <a:ext cx="3359899" cy="19967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Espace réservé du contenu 3" descr="Une image contenant personne, sourire, Visage humain, habits&#10;&#10;Le contenu généré par l’IA peut être incorrect.">
            <a:extLst>
              <a:ext uri="{FF2B5EF4-FFF2-40B4-BE49-F238E27FC236}">
                <a16:creationId xmlns:a16="http://schemas.microsoft.com/office/drawing/2014/main" id="{CF132C1F-8DB3-5104-E6C3-9DF171D8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4763" b="19938"/>
          <a:stretch>
            <a:fillRect/>
          </a:stretch>
        </p:blipFill>
        <p:spPr>
          <a:xfrm>
            <a:off x="8292124" y="4308379"/>
            <a:ext cx="3358800" cy="1998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42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2B1A5F-71B8-39E3-4BC6-B54A88BB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couple....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E5DB8BD1-59AD-2C5F-AA9C-FC4AC95E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28" b="-3"/>
          <a:stretch>
            <a:fillRect/>
          </a:stretch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Espace réservé du contenu 3" descr="Une image contenant Visage humain, habits, personne, sourire&#10;&#10;Le contenu généré par l’IA peut être incorrect.">
            <a:extLst>
              <a:ext uri="{FF2B5EF4-FFF2-40B4-BE49-F238E27FC236}">
                <a16:creationId xmlns:a16="http://schemas.microsoft.com/office/drawing/2014/main" id="{AE6EBFE5-CE8C-D51D-5157-9C350CE8F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8806" b="-3"/>
          <a:stretch>
            <a:fillRect/>
          </a:stretch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52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Programme dans le détail</vt:lpstr>
      <vt:lpstr>Fin du programme</vt:lpstr>
      <vt:lpstr>Feuillet paroissial </vt:lpstr>
      <vt:lpstr>Et toujours avec le sourire</vt:lpstr>
      <vt:lpstr>Avec l'équipe de France 3 Lorraine</vt:lpstr>
      <vt:lpstr>Seul ou …...</vt:lpstr>
      <vt:lpstr>En couple....</vt:lpstr>
      <vt:lpstr>Mais pas que dans la salle. Une promenade au bord de l'eau aussi.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</dc:creator>
  <cp:lastModifiedBy>Isabelle Ledeuil</cp:lastModifiedBy>
  <cp:revision>145</cp:revision>
  <dcterms:created xsi:type="dcterms:W3CDTF">2025-10-15T10:15:11Z</dcterms:created>
  <dcterms:modified xsi:type="dcterms:W3CDTF">2025-10-15T10:50:20Z</dcterms:modified>
</cp:coreProperties>
</file>