
<file path=[Content_Types].xml><?xml version="1.0" encoding="utf-8"?>
<Types xmlns="http://schemas.openxmlformats.org/package/2006/content-types">
  <Default Extension="avif" ContentType="image/av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7" r:id="rId4"/>
    <p:sldId id="274" r:id="rId5"/>
    <p:sldId id="275" r:id="rId6"/>
    <p:sldId id="279" r:id="rId7"/>
    <p:sldId id="288" r:id="rId8"/>
    <p:sldId id="258" r:id="rId9"/>
    <p:sldId id="263" r:id="rId10"/>
    <p:sldId id="259" r:id="rId11"/>
    <p:sldId id="260" r:id="rId12"/>
    <p:sldId id="261" r:id="rId13"/>
    <p:sldId id="262" r:id="rId14"/>
    <p:sldId id="264" r:id="rId15"/>
    <p:sldId id="293" r:id="rId16"/>
    <p:sldId id="265" r:id="rId17"/>
    <p:sldId id="294" r:id="rId18"/>
    <p:sldId id="266" r:id="rId19"/>
    <p:sldId id="295" r:id="rId20"/>
    <p:sldId id="270" r:id="rId21"/>
    <p:sldId id="289" r:id="rId22"/>
    <p:sldId id="269" r:id="rId23"/>
    <p:sldId id="298" r:id="rId24"/>
    <p:sldId id="291" r:id="rId25"/>
    <p:sldId id="276" r:id="rId26"/>
    <p:sldId id="296" r:id="rId27"/>
    <p:sldId id="297" r:id="rId28"/>
    <p:sldId id="290" r:id="rId29"/>
    <p:sldId id="280" r:id="rId30"/>
    <p:sldId id="281" r:id="rId31"/>
    <p:sldId id="267" r:id="rId32"/>
    <p:sldId id="283" r:id="rId33"/>
    <p:sldId id="268" r:id="rId34"/>
    <p:sldId id="284" r:id="rId35"/>
    <p:sldId id="278" r:id="rId36"/>
    <p:sldId id="271" r:id="rId37"/>
    <p:sldId id="292" r:id="rId38"/>
    <p:sldId id="282" r:id="rId39"/>
    <p:sldId id="277" r:id="rId40"/>
    <p:sldId id="285" r:id="rId41"/>
    <p:sldId id="272" r:id="rId42"/>
    <p:sldId id="286" r:id="rId43"/>
    <p:sldId id="273" r:id="rId44"/>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3" d="100"/>
          <a:sy n="53" d="100"/>
        </p:scale>
        <p:origin x="703" y="2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ies Vanysacker" userId="9ba19453-8a8d-4302-a22b-7f04324bf07b" providerId="ADAL" clId="{324F3573-D3D0-4310-BE21-ADD3010F3B4B}"/>
    <pc:docChg chg="custSel addSld modSld sldOrd">
      <pc:chgData name="Dries Vanysacker" userId="9ba19453-8a8d-4302-a22b-7f04324bf07b" providerId="ADAL" clId="{324F3573-D3D0-4310-BE21-ADD3010F3B4B}" dt="2025-10-14T09:06:03.706" v="3613" actId="20577"/>
      <pc:docMkLst>
        <pc:docMk/>
      </pc:docMkLst>
      <pc:sldChg chg="modSp mod">
        <pc:chgData name="Dries Vanysacker" userId="9ba19453-8a8d-4302-a22b-7f04324bf07b" providerId="ADAL" clId="{324F3573-D3D0-4310-BE21-ADD3010F3B4B}" dt="2025-09-25T15:10:51.875" v="392" actId="113"/>
        <pc:sldMkLst>
          <pc:docMk/>
          <pc:sldMk cId="2062879641" sldId="256"/>
        </pc:sldMkLst>
        <pc:spChg chg="mod">
          <ac:chgData name="Dries Vanysacker" userId="9ba19453-8a8d-4302-a22b-7f04324bf07b" providerId="ADAL" clId="{324F3573-D3D0-4310-BE21-ADD3010F3B4B}" dt="2025-09-25T15:10:51.875" v="392" actId="113"/>
          <ac:spMkLst>
            <pc:docMk/>
            <pc:sldMk cId="2062879641" sldId="256"/>
            <ac:spMk id="3" creationId="{DE3DB2EF-5472-0467-EBF6-4FA31B1E5FA7}"/>
          </ac:spMkLst>
        </pc:spChg>
      </pc:sldChg>
      <pc:sldChg chg="modSp mod">
        <pc:chgData name="Dries Vanysacker" userId="9ba19453-8a8d-4302-a22b-7f04324bf07b" providerId="ADAL" clId="{324F3573-D3D0-4310-BE21-ADD3010F3B4B}" dt="2025-10-14T07:15:18.921" v="2205" actId="113"/>
        <pc:sldMkLst>
          <pc:docMk/>
          <pc:sldMk cId="3282679312" sldId="264"/>
        </pc:sldMkLst>
        <pc:spChg chg="mod">
          <ac:chgData name="Dries Vanysacker" userId="9ba19453-8a8d-4302-a22b-7f04324bf07b" providerId="ADAL" clId="{324F3573-D3D0-4310-BE21-ADD3010F3B4B}" dt="2025-10-14T07:15:18.921" v="2205" actId="113"/>
          <ac:spMkLst>
            <pc:docMk/>
            <pc:sldMk cId="3282679312" sldId="264"/>
            <ac:spMk id="2" creationId="{A44F0316-3897-E472-2BE4-86AEFA82FE00}"/>
          </ac:spMkLst>
        </pc:spChg>
      </pc:sldChg>
      <pc:sldChg chg="modSp mod">
        <pc:chgData name="Dries Vanysacker" userId="9ba19453-8a8d-4302-a22b-7f04324bf07b" providerId="ADAL" clId="{324F3573-D3D0-4310-BE21-ADD3010F3B4B}" dt="2025-10-14T08:31:38.017" v="3042" actId="115"/>
        <pc:sldMkLst>
          <pc:docMk/>
          <pc:sldMk cId="1299039252" sldId="269"/>
        </pc:sldMkLst>
        <pc:spChg chg="mod">
          <ac:chgData name="Dries Vanysacker" userId="9ba19453-8a8d-4302-a22b-7f04324bf07b" providerId="ADAL" clId="{324F3573-D3D0-4310-BE21-ADD3010F3B4B}" dt="2025-10-14T08:31:38.017" v="3042" actId="115"/>
          <ac:spMkLst>
            <pc:docMk/>
            <pc:sldMk cId="1299039252" sldId="269"/>
            <ac:spMk id="3" creationId="{8709710C-9EAE-E7CD-4051-CB9F7E2BFC0A}"/>
          </ac:spMkLst>
        </pc:spChg>
      </pc:sldChg>
      <pc:sldChg chg="addSp delSp modSp mod">
        <pc:chgData name="Dries Vanysacker" userId="9ba19453-8a8d-4302-a22b-7f04324bf07b" providerId="ADAL" clId="{324F3573-D3D0-4310-BE21-ADD3010F3B4B}" dt="2025-09-28T13:57:49.650" v="828" actId="1076"/>
        <pc:sldMkLst>
          <pc:docMk/>
          <pc:sldMk cId="2789459747" sldId="273"/>
        </pc:sldMkLst>
        <pc:picChg chg="add mod">
          <ac:chgData name="Dries Vanysacker" userId="9ba19453-8a8d-4302-a22b-7f04324bf07b" providerId="ADAL" clId="{324F3573-D3D0-4310-BE21-ADD3010F3B4B}" dt="2025-09-28T13:57:49.650" v="828" actId="1076"/>
          <ac:picMkLst>
            <pc:docMk/>
            <pc:sldMk cId="2789459747" sldId="273"/>
            <ac:picMk id="5" creationId="{DBAF008C-69B0-499B-24CE-B39F37785666}"/>
          </ac:picMkLst>
        </pc:picChg>
        <pc:picChg chg="add mod">
          <ac:chgData name="Dries Vanysacker" userId="9ba19453-8a8d-4302-a22b-7f04324bf07b" providerId="ADAL" clId="{324F3573-D3D0-4310-BE21-ADD3010F3B4B}" dt="2025-09-25T14:59:28.767" v="2" actId="1076"/>
          <ac:picMkLst>
            <pc:docMk/>
            <pc:sldMk cId="2789459747" sldId="273"/>
            <ac:picMk id="9" creationId="{0CE791DA-564A-F656-12D2-53A4AE3FE5EA}"/>
          </ac:picMkLst>
        </pc:picChg>
        <pc:picChg chg="add mod">
          <ac:chgData name="Dries Vanysacker" userId="9ba19453-8a8d-4302-a22b-7f04324bf07b" providerId="ADAL" clId="{324F3573-D3D0-4310-BE21-ADD3010F3B4B}" dt="2025-09-25T14:59:47.116" v="40" actId="1076"/>
          <ac:picMkLst>
            <pc:docMk/>
            <pc:sldMk cId="2789459747" sldId="273"/>
            <ac:picMk id="11" creationId="{11D663F3-8329-0D33-8FEE-FF6401795F7D}"/>
          </ac:picMkLst>
        </pc:picChg>
      </pc:sldChg>
      <pc:sldChg chg="addSp delSp modSp new mod">
        <pc:chgData name="Dries Vanysacker" userId="9ba19453-8a8d-4302-a22b-7f04324bf07b" providerId="ADAL" clId="{324F3573-D3D0-4310-BE21-ADD3010F3B4B}" dt="2025-09-25T15:02:48.166" v="100" actId="1076"/>
        <pc:sldMkLst>
          <pc:docMk/>
          <pc:sldMk cId="1699487062" sldId="274"/>
        </pc:sldMkLst>
        <pc:picChg chg="add mod">
          <ac:chgData name="Dries Vanysacker" userId="9ba19453-8a8d-4302-a22b-7f04324bf07b" providerId="ADAL" clId="{324F3573-D3D0-4310-BE21-ADD3010F3B4B}" dt="2025-09-25T15:02:48.166" v="100" actId="1076"/>
          <ac:picMkLst>
            <pc:docMk/>
            <pc:sldMk cId="1699487062" sldId="274"/>
            <ac:picMk id="7" creationId="{0285850B-8EEE-0981-3DB2-9F1A7476F42D}"/>
          </ac:picMkLst>
        </pc:picChg>
      </pc:sldChg>
      <pc:sldChg chg="addSp delSp modSp new mod">
        <pc:chgData name="Dries Vanysacker" userId="9ba19453-8a8d-4302-a22b-7f04324bf07b" providerId="ADAL" clId="{324F3573-D3D0-4310-BE21-ADD3010F3B4B}" dt="2025-09-25T15:05:43.160" v="183" actId="1076"/>
        <pc:sldMkLst>
          <pc:docMk/>
          <pc:sldMk cId="2338176608" sldId="275"/>
        </pc:sldMkLst>
        <pc:picChg chg="add mod">
          <ac:chgData name="Dries Vanysacker" userId="9ba19453-8a8d-4302-a22b-7f04324bf07b" providerId="ADAL" clId="{324F3573-D3D0-4310-BE21-ADD3010F3B4B}" dt="2025-09-25T15:05:43.160" v="183" actId="1076"/>
          <ac:picMkLst>
            <pc:docMk/>
            <pc:sldMk cId="2338176608" sldId="275"/>
            <ac:picMk id="5" creationId="{13BA08A0-F2A3-FD45-B23F-701A5BD431FE}"/>
          </ac:picMkLst>
        </pc:picChg>
      </pc:sldChg>
      <pc:sldChg chg="addSp delSp modSp new mod ord">
        <pc:chgData name="Dries Vanysacker" userId="9ba19453-8a8d-4302-a22b-7f04324bf07b" providerId="ADAL" clId="{324F3573-D3D0-4310-BE21-ADD3010F3B4B}" dt="2025-10-14T07:33:28.614" v="2286"/>
        <pc:sldMkLst>
          <pc:docMk/>
          <pc:sldMk cId="1555358470" sldId="276"/>
        </pc:sldMkLst>
        <pc:picChg chg="add mod">
          <ac:chgData name="Dries Vanysacker" userId="9ba19453-8a8d-4302-a22b-7f04324bf07b" providerId="ADAL" clId="{324F3573-D3D0-4310-BE21-ADD3010F3B4B}" dt="2025-09-25T15:06:30.888" v="241" actId="1076"/>
          <ac:picMkLst>
            <pc:docMk/>
            <pc:sldMk cId="1555358470" sldId="276"/>
            <ac:picMk id="5" creationId="{F3E59BFC-83F5-FF14-DCBB-66CF1DF338F3}"/>
          </ac:picMkLst>
        </pc:picChg>
      </pc:sldChg>
      <pc:sldChg chg="addSp delSp modSp new mod ord">
        <pc:chgData name="Dries Vanysacker" userId="9ba19453-8a8d-4302-a22b-7f04324bf07b" providerId="ADAL" clId="{324F3573-D3D0-4310-BE21-ADD3010F3B4B}" dt="2025-10-14T06:52:19.662" v="1356"/>
        <pc:sldMkLst>
          <pc:docMk/>
          <pc:sldMk cId="2426261023" sldId="277"/>
        </pc:sldMkLst>
        <pc:picChg chg="add mod">
          <ac:chgData name="Dries Vanysacker" userId="9ba19453-8a8d-4302-a22b-7f04324bf07b" providerId="ADAL" clId="{324F3573-D3D0-4310-BE21-ADD3010F3B4B}" dt="2025-09-25T15:07:17.943" v="321" actId="1076"/>
          <ac:picMkLst>
            <pc:docMk/>
            <pc:sldMk cId="2426261023" sldId="277"/>
            <ac:picMk id="5" creationId="{1992C1C4-A7D0-7CA8-948C-A871439FE25C}"/>
          </ac:picMkLst>
        </pc:picChg>
      </pc:sldChg>
      <pc:sldChg chg="addSp delSp modSp new mod ord">
        <pc:chgData name="Dries Vanysacker" userId="9ba19453-8a8d-4302-a22b-7f04324bf07b" providerId="ADAL" clId="{324F3573-D3D0-4310-BE21-ADD3010F3B4B}" dt="2025-10-14T07:00:29.334" v="1645"/>
        <pc:sldMkLst>
          <pc:docMk/>
          <pc:sldMk cId="3754496978" sldId="278"/>
        </pc:sldMkLst>
        <pc:picChg chg="add mod">
          <ac:chgData name="Dries Vanysacker" userId="9ba19453-8a8d-4302-a22b-7f04324bf07b" providerId="ADAL" clId="{324F3573-D3D0-4310-BE21-ADD3010F3B4B}" dt="2025-09-25T15:09:59.673" v="391" actId="1076"/>
          <ac:picMkLst>
            <pc:docMk/>
            <pc:sldMk cId="3754496978" sldId="278"/>
            <ac:picMk id="5" creationId="{F5FF4259-289C-6AE2-75C7-5C4DBB410CBA}"/>
          </ac:picMkLst>
        </pc:picChg>
      </pc:sldChg>
      <pc:sldChg chg="addSp delSp modSp new mod ord">
        <pc:chgData name="Dries Vanysacker" userId="9ba19453-8a8d-4302-a22b-7f04324bf07b" providerId="ADAL" clId="{324F3573-D3D0-4310-BE21-ADD3010F3B4B}" dt="2025-10-14T07:26:45.318" v="2275"/>
        <pc:sldMkLst>
          <pc:docMk/>
          <pc:sldMk cId="2494583840" sldId="279"/>
        </pc:sldMkLst>
        <pc:picChg chg="add mod">
          <ac:chgData name="Dries Vanysacker" userId="9ba19453-8a8d-4302-a22b-7f04324bf07b" providerId="ADAL" clId="{324F3573-D3D0-4310-BE21-ADD3010F3B4B}" dt="2025-09-25T16:00:14.477" v="435" actId="1076"/>
          <ac:picMkLst>
            <pc:docMk/>
            <pc:sldMk cId="2494583840" sldId="279"/>
            <ac:picMk id="5" creationId="{C4452B5B-85B7-E1D1-2386-670B21427900}"/>
          </ac:picMkLst>
        </pc:picChg>
      </pc:sldChg>
      <pc:sldChg chg="modSp new mod ord">
        <pc:chgData name="Dries Vanysacker" userId="9ba19453-8a8d-4302-a22b-7f04324bf07b" providerId="ADAL" clId="{324F3573-D3D0-4310-BE21-ADD3010F3B4B}" dt="2025-10-14T08:38:45.958" v="3347" actId="20577"/>
        <pc:sldMkLst>
          <pc:docMk/>
          <pc:sldMk cId="4056439324" sldId="280"/>
        </pc:sldMkLst>
        <pc:spChg chg="mod">
          <ac:chgData name="Dries Vanysacker" userId="9ba19453-8a8d-4302-a22b-7f04324bf07b" providerId="ADAL" clId="{324F3573-D3D0-4310-BE21-ADD3010F3B4B}" dt="2025-09-25T17:02:14.814" v="484" actId="113"/>
          <ac:spMkLst>
            <pc:docMk/>
            <pc:sldMk cId="4056439324" sldId="280"/>
            <ac:spMk id="2" creationId="{A3A29035-E4F5-261F-592A-D37731EA73D4}"/>
          </ac:spMkLst>
        </pc:spChg>
        <pc:spChg chg="mod">
          <ac:chgData name="Dries Vanysacker" userId="9ba19453-8a8d-4302-a22b-7f04324bf07b" providerId="ADAL" clId="{324F3573-D3D0-4310-BE21-ADD3010F3B4B}" dt="2025-10-14T08:38:45.958" v="3347" actId="20577"/>
          <ac:spMkLst>
            <pc:docMk/>
            <pc:sldMk cId="4056439324" sldId="280"/>
            <ac:spMk id="3" creationId="{3E529524-E060-33C1-F862-BCB241D02A16}"/>
          </ac:spMkLst>
        </pc:spChg>
      </pc:sldChg>
      <pc:sldChg chg="addSp delSp modSp new mod">
        <pc:chgData name="Dries Vanysacker" userId="9ba19453-8a8d-4302-a22b-7f04324bf07b" providerId="ADAL" clId="{324F3573-D3D0-4310-BE21-ADD3010F3B4B}" dt="2025-09-25T17:04:44.779" v="763" actId="1076"/>
        <pc:sldMkLst>
          <pc:docMk/>
          <pc:sldMk cId="354348143" sldId="281"/>
        </pc:sldMkLst>
        <pc:picChg chg="add mod">
          <ac:chgData name="Dries Vanysacker" userId="9ba19453-8a8d-4302-a22b-7f04324bf07b" providerId="ADAL" clId="{324F3573-D3D0-4310-BE21-ADD3010F3B4B}" dt="2025-09-25T17:04:44.779" v="763" actId="1076"/>
          <ac:picMkLst>
            <pc:docMk/>
            <pc:sldMk cId="354348143" sldId="281"/>
            <ac:picMk id="5" creationId="{8ECBDEC8-2C5E-1B78-AC3A-81D9FA5A9FAD}"/>
          </ac:picMkLst>
        </pc:picChg>
      </pc:sldChg>
      <pc:sldChg chg="modSp new mod">
        <pc:chgData name="Dries Vanysacker" userId="9ba19453-8a8d-4302-a22b-7f04324bf07b" providerId="ADAL" clId="{324F3573-D3D0-4310-BE21-ADD3010F3B4B}" dt="2025-10-14T07:40:13.557" v="2397" actId="20577"/>
        <pc:sldMkLst>
          <pc:docMk/>
          <pc:sldMk cId="1995842520" sldId="282"/>
        </pc:sldMkLst>
        <pc:spChg chg="mod">
          <ac:chgData name="Dries Vanysacker" userId="9ba19453-8a8d-4302-a22b-7f04324bf07b" providerId="ADAL" clId="{324F3573-D3D0-4310-BE21-ADD3010F3B4B}" dt="2025-10-14T06:52:01.875" v="1351" actId="313"/>
          <ac:spMkLst>
            <pc:docMk/>
            <pc:sldMk cId="1995842520" sldId="282"/>
            <ac:spMk id="2" creationId="{5FA65D31-ABF7-0202-B495-1E2716AA0B1A}"/>
          </ac:spMkLst>
        </pc:spChg>
        <pc:spChg chg="mod">
          <ac:chgData name="Dries Vanysacker" userId="9ba19453-8a8d-4302-a22b-7f04324bf07b" providerId="ADAL" clId="{324F3573-D3D0-4310-BE21-ADD3010F3B4B}" dt="2025-10-14T07:40:13.557" v="2397" actId="20577"/>
          <ac:spMkLst>
            <pc:docMk/>
            <pc:sldMk cId="1995842520" sldId="282"/>
            <ac:spMk id="3" creationId="{91B2E527-8971-9902-3EBF-4448D3274D49}"/>
          </ac:spMkLst>
        </pc:spChg>
      </pc:sldChg>
      <pc:sldChg chg="modSp new mod">
        <pc:chgData name="Dries Vanysacker" userId="9ba19453-8a8d-4302-a22b-7f04324bf07b" providerId="ADAL" clId="{324F3573-D3D0-4310-BE21-ADD3010F3B4B}" dt="2025-10-14T07:00:08.754" v="1642" actId="113"/>
        <pc:sldMkLst>
          <pc:docMk/>
          <pc:sldMk cId="1575364767" sldId="283"/>
        </pc:sldMkLst>
        <pc:spChg chg="mod">
          <ac:chgData name="Dries Vanysacker" userId="9ba19453-8a8d-4302-a22b-7f04324bf07b" providerId="ADAL" clId="{324F3573-D3D0-4310-BE21-ADD3010F3B4B}" dt="2025-10-14T07:00:08.754" v="1642" actId="113"/>
          <ac:spMkLst>
            <pc:docMk/>
            <pc:sldMk cId="1575364767" sldId="283"/>
            <ac:spMk id="3" creationId="{4E99BF34-7A0B-F740-960D-D1AFAB9DA05A}"/>
          </ac:spMkLst>
        </pc:spChg>
      </pc:sldChg>
      <pc:sldChg chg="modSp new mod">
        <pc:chgData name="Dries Vanysacker" userId="9ba19453-8a8d-4302-a22b-7f04324bf07b" providerId="ADAL" clId="{324F3573-D3D0-4310-BE21-ADD3010F3B4B}" dt="2025-10-14T07:02:27.874" v="1763" actId="20577"/>
        <pc:sldMkLst>
          <pc:docMk/>
          <pc:sldMk cId="3007604014" sldId="284"/>
        </pc:sldMkLst>
        <pc:spChg chg="mod">
          <ac:chgData name="Dries Vanysacker" userId="9ba19453-8a8d-4302-a22b-7f04324bf07b" providerId="ADAL" clId="{324F3573-D3D0-4310-BE21-ADD3010F3B4B}" dt="2025-10-14T07:02:27.874" v="1763" actId="20577"/>
          <ac:spMkLst>
            <pc:docMk/>
            <pc:sldMk cId="3007604014" sldId="284"/>
            <ac:spMk id="3" creationId="{D063FC59-36B4-1784-4CF4-B2959DDB7F0A}"/>
          </ac:spMkLst>
        </pc:spChg>
      </pc:sldChg>
      <pc:sldChg chg="modSp new mod">
        <pc:chgData name="Dries Vanysacker" userId="9ba19453-8a8d-4302-a22b-7f04324bf07b" providerId="ADAL" clId="{324F3573-D3D0-4310-BE21-ADD3010F3B4B}" dt="2025-10-14T07:04:55.948" v="1916" actId="20577"/>
        <pc:sldMkLst>
          <pc:docMk/>
          <pc:sldMk cId="2788820163" sldId="285"/>
        </pc:sldMkLst>
        <pc:spChg chg="mod">
          <ac:chgData name="Dries Vanysacker" userId="9ba19453-8a8d-4302-a22b-7f04324bf07b" providerId="ADAL" clId="{324F3573-D3D0-4310-BE21-ADD3010F3B4B}" dt="2025-10-14T07:04:44.368" v="1906" actId="113"/>
          <ac:spMkLst>
            <pc:docMk/>
            <pc:sldMk cId="2788820163" sldId="285"/>
            <ac:spMk id="2" creationId="{63BFB207-0C16-6DF4-27C8-E162AA2809C1}"/>
          </ac:spMkLst>
        </pc:spChg>
        <pc:spChg chg="mod">
          <ac:chgData name="Dries Vanysacker" userId="9ba19453-8a8d-4302-a22b-7f04324bf07b" providerId="ADAL" clId="{324F3573-D3D0-4310-BE21-ADD3010F3B4B}" dt="2025-10-14T07:04:55.948" v="1916" actId="20577"/>
          <ac:spMkLst>
            <pc:docMk/>
            <pc:sldMk cId="2788820163" sldId="285"/>
            <ac:spMk id="3" creationId="{4C2BA188-82CA-0A1E-E1F7-15AC050FE005}"/>
          </ac:spMkLst>
        </pc:spChg>
      </pc:sldChg>
      <pc:sldChg chg="modSp new mod">
        <pc:chgData name="Dries Vanysacker" userId="9ba19453-8a8d-4302-a22b-7f04324bf07b" providerId="ADAL" clId="{324F3573-D3D0-4310-BE21-ADD3010F3B4B}" dt="2025-10-14T07:41:45.671" v="2400" actId="113"/>
        <pc:sldMkLst>
          <pc:docMk/>
          <pc:sldMk cId="2412020384" sldId="286"/>
        </pc:sldMkLst>
        <pc:spChg chg="mod">
          <ac:chgData name="Dries Vanysacker" userId="9ba19453-8a8d-4302-a22b-7f04324bf07b" providerId="ADAL" clId="{324F3573-D3D0-4310-BE21-ADD3010F3B4B}" dt="2025-10-14T07:09:48.770" v="2025" actId="20577"/>
          <ac:spMkLst>
            <pc:docMk/>
            <pc:sldMk cId="2412020384" sldId="286"/>
            <ac:spMk id="2" creationId="{ECDD99E0-B60C-CC13-DA40-2597CA0DD3D8}"/>
          </ac:spMkLst>
        </pc:spChg>
        <pc:spChg chg="mod">
          <ac:chgData name="Dries Vanysacker" userId="9ba19453-8a8d-4302-a22b-7f04324bf07b" providerId="ADAL" clId="{324F3573-D3D0-4310-BE21-ADD3010F3B4B}" dt="2025-10-14T07:41:45.671" v="2400" actId="113"/>
          <ac:spMkLst>
            <pc:docMk/>
            <pc:sldMk cId="2412020384" sldId="286"/>
            <ac:spMk id="3" creationId="{5AA73E90-2944-A3B9-2217-F2BE784D0263}"/>
          </ac:spMkLst>
        </pc:spChg>
      </pc:sldChg>
      <pc:sldChg chg="modSp new mod">
        <pc:chgData name="Dries Vanysacker" userId="9ba19453-8a8d-4302-a22b-7f04324bf07b" providerId="ADAL" clId="{324F3573-D3D0-4310-BE21-ADD3010F3B4B}" dt="2025-10-14T07:26:14.129" v="2273" actId="20577"/>
        <pc:sldMkLst>
          <pc:docMk/>
          <pc:sldMk cId="2295143328" sldId="287"/>
        </pc:sldMkLst>
        <pc:spChg chg="mod">
          <ac:chgData name="Dries Vanysacker" userId="9ba19453-8a8d-4302-a22b-7f04324bf07b" providerId="ADAL" clId="{324F3573-D3D0-4310-BE21-ADD3010F3B4B}" dt="2025-10-14T07:10:16.125" v="2042" actId="113"/>
          <ac:spMkLst>
            <pc:docMk/>
            <pc:sldMk cId="2295143328" sldId="287"/>
            <ac:spMk id="2" creationId="{71C4F8DF-8643-94E6-4D06-0E6EB10A2B3E}"/>
          </ac:spMkLst>
        </pc:spChg>
        <pc:spChg chg="mod">
          <ac:chgData name="Dries Vanysacker" userId="9ba19453-8a8d-4302-a22b-7f04324bf07b" providerId="ADAL" clId="{324F3573-D3D0-4310-BE21-ADD3010F3B4B}" dt="2025-10-14T07:26:14.129" v="2273" actId="20577"/>
          <ac:spMkLst>
            <pc:docMk/>
            <pc:sldMk cId="2295143328" sldId="287"/>
            <ac:spMk id="3" creationId="{BFA7C7D4-FA78-10C6-C521-0F3CA0C75D49}"/>
          </ac:spMkLst>
        </pc:spChg>
      </pc:sldChg>
      <pc:sldChg chg="modSp new mod">
        <pc:chgData name="Dries Vanysacker" userId="9ba19453-8a8d-4302-a22b-7f04324bf07b" providerId="ADAL" clId="{324F3573-D3D0-4310-BE21-ADD3010F3B4B}" dt="2025-10-14T07:15:00.527" v="2203" actId="20577"/>
        <pc:sldMkLst>
          <pc:docMk/>
          <pc:sldMk cId="546467121" sldId="288"/>
        </pc:sldMkLst>
        <pc:spChg chg="mod">
          <ac:chgData name="Dries Vanysacker" userId="9ba19453-8a8d-4302-a22b-7f04324bf07b" providerId="ADAL" clId="{324F3573-D3D0-4310-BE21-ADD3010F3B4B}" dt="2025-10-14T07:15:00.527" v="2203" actId="20577"/>
          <ac:spMkLst>
            <pc:docMk/>
            <pc:sldMk cId="546467121" sldId="288"/>
            <ac:spMk id="3" creationId="{7A6E42F0-F28A-1699-F6D0-2E96FA32BD72}"/>
          </ac:spMkLst>
        </pc:spChg>
      </pc:sldChg>
      <pc:sldChg chg="modSp new mod">
        <pc:chgData name="Dries Vanysacker" userId="9ba19453-8a8d-4302-a22b-7f04324bf07b" providerId="ADAL" clId="{324F3573-D3D0-4310-BE21-ADD3010F3B4B}" dt="2025-10-14T08:23:40.190" v="2997" actId="113"/>
        <pc:sldMkLst>
          <pc:docMk/>
          <pc:sldMk cId="3747438172" sldId="289"/>
        </pc:sldMkLst>
        <pc:spChg chg="mod">
          <ac:chgData name="Dries Vanysacker" userId="9ba19453-8a8d-4302-a22b-7f04324bf07b" providerId="ADAL" clId="{324F3573-D3D0-4310-BE21-ADD3010F3B4B}" dt="2025-10-14T07:31:10.615" v="2276" actId="113"/>
          <ac:spMkLst>
            <pc:docMk/>
            <pc:sldMk cId="3747438172" sldId="289"/>
            <ac:spMk id="2" creationId="{0A29BFD9-BA32-872F-5780-97FD5E09BBC5}"/>
          </ac:spMkLst>
        </pc:spChg>
        <pc:spChg chg="mod">
          <ac:chgData name="Dries Vanysacker" userId="9ba19453-8a8d-4302-a22b-7f04324bf07b" providerId="ADAL" clId="{324F3573-D3D0-4310-BE21-ADD3010F3B4B}" dt="2025-10-14T08:23:40.190" v="2997" actId="113"/>
          <ac:spMkLst>
            <pc:docMk/>
            <pc:sldMk cId="3747438172" sldId="289"/>
            <ac:spMk id="3" creationId="{8C555F38-A948-FF29-B1A6-15C721B1EB83}"/>
          </ac:spMkLst>
        </pc:spChg>
      </pc:sldChg>
      <pc:sldChg chg="modSp new mod">
        <pc:chgData name="Dries Vanysacker" userId="9ba19453-8a8d-4302-a22b-7f04324bf07b" providerId="ADAL" clId="{324F3573-D3D0-4310-BE21-ADD3010F3B4B}" dt="2025-10-14T09:02:19.096" v="3545" actId="20577"/>
        <pc:sldMkLst>
          <pc:docMk/>
          <pc:sldMk cId="33620058" sldId="290"/>
        </pc:sldMkLst>
        <pc:spChg chg="mod">
          <ac:chgData name="Dries Vanysacker" userId="9ba19453-8a8d-4302-a22b-7f04324bf07b" providerId="ADAL" clId="{324F3573-D3D0-4310-BE21-ADD3010F3B4B}" dt="2025-10-14T07:33:07.901" v="2284" actId="113"/>
          <ac:spMkLst>
            <pc:docMk/>
            <pc:sldMk cId="33620058" sldId="290"/>
            <ac:spMk id="2" creationId="{CDD17DA8-C1B2-94B8-A3A5-33B737F93268}"/>
          </ac:spMkLst>
        </pc:spChg>
        <pc:spChg chg="mod">
          <ac:chgData name="Dries Vanysacker" userId="9ba19453-8a8d-4302-a22b-7f04324bf07b" providerId="ADAL" clId="{324F3573-D3D0-4310-BE21-ADD3010F3B4B}" dt="2025-10-14T09:02:19.096" v="3545" actId="20577"/>
          <ac:spMkLst>
            <pc:docMk/>
            <pc:sldMk cId="33620058" sldId="290"/>
            <ac:spMk id="3" creationId="{44215B13-F909-B34D-F9F2-8FB48939EC3B}"/>
          </ac:spMkLst>
        </pc:spChg>
      </pc:sldChg>
      <pc:sldChg chg="modSp new mod">
        <pc:chgData name="Dries Vanysacker" userId="9ba19453-8a8d-4302-a22b-7f04324bf07b" providerId="ADAL" clId="{324F3573-D3D0-4310-BE21-ADD3010F3B4B}" dt="2025-10-14T07:32:35.387" v="2283" actId="313"/>
        <pc:sldMkLst>
          <pc:docMk/>
          <pc:sldMk cId="888839466" sldId="291"/>
        </pc:sldMkLst>
        <pc:spChg chg="mod">
          <ac:chgData name="Dries Vanysacker" userId="9ba19453-8a8d-4302-a22b-7f04324bf07b" providerId="ADAL" clId="{324F3573-D3D0-4310-BE21-ADD3010F3B4B}" dt="2025-10-14T07:32:35.387" v="2283" actId="313"/>
          <ac:spMkLst>
            <pc:docMk/>
            <pc:sldMk cId="888839466" sldId="291"/>
            <ac:spMk id="3" creationId="{CFD8691F-14F2-B194-9E8F-B84D333B9985}"/>
          </ac:spMkLst>
        </pc:spChg>
      </pc:sldChg>
      <pc:sldChg chg="modSp new mod">
        <pc:chgData name="Dries Vanysacker" userId="9ba19453-8a8d-4302-a22b-7f04324bf07b" providerId="ADAL" clId="{324F3573-D3D0-4310-BE21-ADD3010F3B4B}" dt="2025-10-14T09:06:03.706" v="3613" actId="20577"/>
        <pc:sldMkLst>
          <pc:docMk/>
          <pc:sldMk cId="2644899806" sldId="292"/>
        </pc:sldMkLst>
        <pc:spChg chg="mod">
          <ac:chgData name="Dries Vanysacker" userId="9ba19453-8a8d-4302-a22b-7f04324bf07b" providerId="ADAL" clId="{324F3573-D3D0-4310-BE21-ADD3010F3B4B}" dt="2025-10-14T07:39:19.990" v="2337" actId="113"/>
          <ac:spMkLst>
            <pc:docMk/>
            <pc:sldMk cId="2644899806" sldId="292"/>
            <ac:spMk id="2" creationId="{FF376037-5314-16F5-F73C-772235AFBAA6}"/>
          </ac:spMkLst>
        </pc:spChg>
        <pc:spChg chg="mod">
          <ac:chgData name="Dries Vanysacker" userId="9ba19453-8a8d-4302-a22b-7f04324bf07b" providerId="ADAL" clId="{324F3573-D3D0-4310-BE21-ADD3010F3B4B}" dt="2025-10-14T09:06:03.706" v="3613" actId="20577"/>
          <ac:spMkLst>
            <pc:docMk/>
            <pc:sldMk cId="2644899806" sldId="292"/>
            <ac:spMk id="3" creationId="{FBDF8E93-FD75-1C95-3BF0-9B1DB3BD975F}"/>
          </ac:spMkLst>
        </pc:spChg>
      </pc:sldChg>
      <pc:sldChg chg="modSp new mod">
        <pc:chgData name="Dries Vanysacker" userId="9ba19453-8a8d-4302-a22b-7f04324bf07b" providerId="ADAL" clId="{324F3573-D3D0-4310-BE21-ADD3010F3B4B}" dt="2025-10-14T07:49:54.780" v="2654" actId="6549"/>
        <pc:sldMkLst>
          <pc:docMk/>
          <pc:sldMk cId="2179459988" sldId="293"/>
        </pc:sldMkLst>
        <pc:spChg chg="mod">
          <ac:chgData name="Dries Vanysacker" userId="9ba19453-8a8d-4302-a22b-7f04324bf07b" providerId="ADAL" clId="{324F3573-D3D0-4310-BE21-ADD3010F3B4B}" dt="2025-10-14T07:49:54.780" v="2654" actId="6549"/>
          <ac:spMkLst>
            <pc:docMk/>
            <pc:sldMk cId="2179459988" sldId="293"/>
            <ac:spMk id="2" creationId="{09BA44CE-CD6F-3449-E6D0-60263538A9F3}"/>
          </ac:spMkLst>
        </pc:spChg>
        <pc:spChg chg="mod">
          <ac:chgData name="Dries Vanysacker" userId="9ba19453-8a8d-4302-a22b-7f04324bf07b" providerId="ADAL" clId="{324F3573-D3D0-4310-BE21-ADD3010F3B4B}" dt="2025-10-14T07:45:53.950" v="2610" actId="20577"/>
          <ac:spMkLst>
            <pc:docMk/>
            <pc:sldMk cId="2179459988" sldId="293"/>
            <ac:spMk id="3" creationId="{10D1767F-3674-E3C2-0FCD-1DD960284D5B}"/>
          </ac:spMkLst>
        </pc:spChg>
      </pc:sldChg>
      <pc:sldChg chg="modSp new mod">
        <pc:chgData name="Dries Vanysacker" userId="9ba19453-8a8d-4302-a22b-7f04324bf07b" providerId="ADAL" clId="{324F3573-D3D0-4310-BE21-ADD3010F3B4B}" dt="2025-10-14T08:10:46.601" v="2657" actId="113"/>
        <pc:sldMkLst>
          <pc:docMk/>
          <pc:sldMk cId="87601978" sldId="294"/>
        </pc:sldMkLst>
        <pc:spChg chg="mod">
          <ac:chgData name="Dries Vanysacker" userId="9ba19453-8a8d-4302-a22b-7f04324bf07b" providerId="ADAL" clId="{324F3573-D3D0-4310-BE21-ADD3010F3B4B}" dt="2025-10-14T08:10:46.601" v="2657" actId="113"/>
          <ac:spMkLst>
            <pc:docMk/>
            <pc:sldMk cId="87601978" sldId="294"/>
            <ac:spMk id="3" creationId="{BB64EB71-DA56-D890-FF0B-57366C8F43C5}"/>
          </ac:spMkLst>
        </pc:spChg>
      </pc:sldChg>
      <pc:sldChg chg="modSp new mod">
        <pc:chgData name="Dries Vanysacker" userId="9ba19453-8a8d-4302-a22b-7f04324bf07b" providerId="ADAL" clId="{324F3573-D3D0-4310-BE21-ADD3010F3B4B}" dt="2025-10-14T08:31:13.118" v="3041" actId="113"/>
        <pc:sldMkLst>
          <pc:docMk/>
          <pc:sldMk cId="2035652592" sldId="295"/>
        </pc:sldMkLst>
        <pc:spChg chg="mod">
          <ac:chgData name="Dries Vanysacker" userId="9ba19453-8a8d-4302-a22b-7f04324bf07b" providerId="ADAL" clId="{324F3573-D3D0-4310-BE21-ADD3010F3B4B}" dt="2025-10-14T08:31:13.118" v="3041" actId="113"/>
          <ac:spMkLst>
            <pc:docMk/>
            <pc:sldMk cId="2035652592" sldId="295"/>
            <ac:spMk id="2" creationId="{BBD74AD7-F532-8554-1C85-20F3ED1AA8C9}"/>
          </ac:spMkLst>
        </pc:spChg>
        <pc:spChg chg="mod">
          <ac:chgData name="Dries Vanysacker" userId="9ba19453-8a8d-4302-a22b-7f04324bf07b" providerId="ADAL" clId="{324F3573-D3D0-4310-BE21-ADD3010F3B4B}" dt="2025-10-14T08:29:30.326" v="3014" actId="115"/>
          <ac:spMkLst>
            <pc:docMk/>
            <pc:sldMk cId="2035652592" sldId="295"/>
            <ac:spMk id="3" creationId="{7826EED5-0DE9-D5CB-558E-3F87FA36CFEE}"/>
          </ac:spMkLst>
        </pc:spChg>
      </pc:sldChg>
      <pc:sldChg chg="modSp new mod">
        <pc:chgData name="Dries Vanysacker" userId="9ba19453-8a8d-4302-a22b-7f04324bf07b" providerId="ADAL" clId="{324F3573-D3D0-4310-BE21-ADD3010F3B4B}" dt="2025-10-14T08:19:00.842" v="2853" actId="27636"/>
        <pc:sldMkLst>
          <pc:docMk/>
          <pc:sldMk cId="2972405247" sldId="296"/>
        </pc:sldMkLst>
        <pc:spChg chg="mod">
          <ac:chgData name="Dries Vanysacker" userId="9ba19453-8a8d-4302-a22b-7f04324bf07b" providerId="ADAL" clId="{324F3573-D3D0-4310-BE21-ADD3010F3B4B}" dt="2025-10-14T08:17:25.658" v="2794" actId="113"/>
          <ac:spMkLst>
            <pc:docMk/>
            <pc:sldMk cId="2972405247" sldId="296"/>
            <ac:spMk id="2" creationId="{A6ACD16C-FCEA-8ACC-A052-992F0ABF8C80}"/>
          </ac:spMkLst>
        </pc:spChg>
        <pc:spChg chg="mod">
          <ac:chgData name="Dries Vanysacker" userId="9ba19453-8a8d-4302-a22b-7f04324bf07b" providerId="ADAL" clId="{324F3573-D3D0-4310-BE21-ADD3010F3B4B}" dt="2025-10-14T08:19:00.842" v="2853" actId="27636"/>
          <ac:spMkLst>
            <pc:docMk/>
            <pc:sldMk cId="2972405247" sldId="296"/>
            <ac:spMk id="3" creationId="{53D035E4-D133-F9C2-8710-69A8E76C5D2C}"/>
          </ac:spMkLst>
        </pc:spChg>
      </pc:sldChg>
      <pc:sldChg chg="modSp new mod">
        <pc:chgData name="Dries Vanysacker" userId="9ba19453-8a8d-4302-a22b-7f04324bf07b" providerId="ADAL" clId="{324F3573-D3D0-4310-BE21-ADD3010F3B4B}" dt="2025-10-14T08:18:54.276" v="2851"/>
        <pc:sldMkLst>
          <pc:docMk/>
          <pc:sldMk cId="1866452938" sldId="297"/>
        </pc:sldMkLst>
        <pc:spChg chg="mod">
          <ac:chgData name="Dries Vanysacker" userId="9ba19453-8a8d-4302-a22b-7f04324bf07b" providerId="ADAL" clId="{324F3573-D3D0-4310-BE21-ADD3010F3B4B}" dt="2025-10-14T08:18:54.276" v="2851"/>
          <ac:spMkLst>
            <pc:docMk/>
            <pc:sldMk cId="1866452938" sldId="297"/>
            <ac:spMk id="3" creationId="{ED1F0E3B-A9B7-C62F-E293-18DA50331943}"/>
          </ac:spMkLst>
        </pc:spChg>
      </pc:sldChg>
      <pc:sldChg chg="modSp new mod">
        <pc:chgData name="Dries Vanysacker" userId="9ba19453-8a8d-4302-a22b-7f04324bf07b" providerId="ADAL" clId="{324F3573-D3D0-4310-BE21-ADD3010F3B4B}" dt="2025-10-14T09:03:27.807" v="3558" actId="20577"/>
        <pc:sldMkLst>
          <pc:docMk/>
          <pc:sldMk cId="1799645066" sldId="298"/>
        </pc:sldMkLst>
        <pc:spChg chg="mod">
          <ac:chgData name="Dries Vanysacker" userId="9ba19453-8a8d-4302-a22b-7f04324bf07b" providerId="ADAL" clId="{324F3573-D3D0-4310-BE21-ADD3010F3B4B}" dt="2025-10-14T08:25:45.534" v="3004" actId="20577"/>
          <ac:spMkLst>
            <pc:docMk/>
            <pc:sldMk cId="1799645066" sldId="298"/>
            <ac:spMk id="2" creationId="{02A2596D-23E1-6E17-75D8-EA0EA3939155}"/>
          </ac:spMkLst>
        </pc:spChg>
        <pc:spChg chg="mod">
          <ac:chgData name="Dries Vanysacker" userId="9ba19453-8a8d-4302-a22b-7f04324bf07b" providerId="ADAL" clId="{324F3573-D3D0-4310-BE21-ADD3010F3B4B}" dt="2025-10-14T09:03:27.807" v="3558" actId="20577"/>
          <ac:spMkLst>
            <pc:docMk/>
            <pc:sldMk cId="1799645066" sldId="298"/>
            <ac:spMk id="3" creationId="{E4E950F3-DC1E-86E4-6130-9E7157EB6E54}"/>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23790-7E36-0BC8-85F9-D4E11A8824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58C48ADC-AFDB-A030-BFF2-5FEB6D1F28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97B5E0EF-8733-D0B2-DB6E-BE75AEFA7E54}"/>
              </a:ext>
            </a:extLst>
          </p:cNvPr>
          <p:cNvSpPr>
            <a:spLocks noGrp="1"/>
          </p:cNvSpPr>
          <p:nvPr>
            <p:ph type="dt" sz="half" idx="10"/>
          </p:nvPr>
        </p:nvSpPr>
        <p:spPr/>
        <p:txBody>
          <a:bodyPr/>
          <a:lstStyle/>
          <a:p>
            <a:fld id="{3AED1A81-BF71-4529-8743-EF91CB6EAF91}" type="datetimeFigureOut">
              <a:rPr lang="fr-FR" smtClean="0"/>
              <a:t>14/10/2025</a:t>
            </a:fld>
            <a:endParaRPr lang="fr-FR"/>
          </a:p>
        </p:txBody>
      </p:sp>
      <p:sp>
        <p:nvSpPr>
          <p:cNvPr id="5" name="Footer Placeholder 4">
            <a:extLst>
              <a:ext uri="{FF2B5EF4-FFF2-40B4-BE49-F238E27FC236}">
                <a16:creationId xmlns:a16="http://schemas.microsoft.com/office/drawing/2014/main" id="{C55F92D8-E498-6708-4A9C-605664E48439}"/>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2303794A-7E77-000C-E7B0-A8E0D9A59AC1}"/>
              </a:ext>
            </a:extLst>
          </p:cNvPr>
          <p:cNvSpPr>
            <a:spLocks noGrp="1"/>
          </p:cNvSpPr>
          <p:nvPr>
            <p:ph type="sldNum" sz="quarter" idx="12"/>
          </p:nvPr>
        </p:nvSpPr>
        <p:spPr/>
        <p:txBody>
          <a:bodyPr/>
          <a:lstStyle/>
          <a:p>
            <a:fld id="{E7C583A4-6473-4B0B-BA27-CCF903BC5C24}" type="slidenum">
              <a:rPr lang="fr-FR" smtClean="0"/>
              <a:t>‹#›</a:t>
            </a:fld>
            <a:endParaRPr lang="fr-FR"/>
          </a:p>
        </p:txBody>
      </p:sp>
    </p:spTree>
    <p:extLst>
      <p:ext uri="{BB962C8B-B14F-4D97-AF65-F5344CB8AC3E}">
        <p14:creationId xmlns:p14="http://schemas.microsoft.com/office/powerpoint/2010/main" val="1524580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6632-2C9D-A749-0C70-F12350035BA7}"/>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C97A7343-39FE-B2E4-9570-54BC70295A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2A7FE0E2-A9CE-8159-41A6-3AD5726F1C7B}"/>
              </a:ext>
            </a:extLst>
          </p:cNvPr>
          <p:cNvSpPr>
            <a:spLocks noGrp="1"/>
          </p:cNvSpPr>
          <p:nvPr>
            <p:ph type="dt" sz="half" idx="10"/>
          </p:nvPr>
        </p:nvSpPr>
        <p:spPr/>
        <p:txBody>
          <a:bodyPr/>
          <a:lstStyle/>
          <a:p>
            <a:fld id="{3AED1A81-BF71-4529-8743-EF91CB6EAF91}" type="datetimeFigureOut">
              <a:rPr lang="fr-FR" smtClean="0"/>
              <a:t>14/10/2025</a:t>
            </a:fld>
            <a:endParaRPr lang="fr-FR"/>
          </a:p>
        </p:txBody>
      </p:sp>
      <p:sp>
        <p:nvSpPr>
          <p:cNvPr id="5" name="Footer Placeholder 4">
            <a:extLst>
              <a:ext uri="{FF2B5EF4-FFF2-40B4-BE49-F238E27FC236}">
                <a16:creationId xmlns:a16="http://schemas.microsoft.com/office/drawing/2014/main" id="{2D4061D5-A97C-B5A8-D5E7-1144DEC4CCCC}"/>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F74E68ED-F034-091B-1E8D-0095AD6C7F50}"/>
              </a:ext>
            </a:extLst>
          </p:cNvPr>
          <p:cNvSpPr>
            <a:spLocks noGrp="1"/>
          </p:cNvSpPr>
          <p:nvPr>
            <p:ph type="sldNum" sz="quarter" idx="12"/>
          </p:nvPr>
        </p:nvSpPr>
        <p:spPr/>
        <p:txBody>
          <a:bodyPr/>
          <a:lstStyle/>
          <a:p>
            <a:fld id="{E7C583A4-6473-4B0B-BA27-CCF903BC5C24}" type="slidenum">
              <a:rPr lang="fr-FR" smtClean="0"/>
              <a:t>‹#›</a:t>
            </a:fld>
            <a:endParaRPr lang="fr-FR"/>
          </a:p>
        </p:txBody>
      </p:sp>
    </p:spTree>
    <p:extLst>
      <p:ext uri="{BB962C8B-B14F-4D97-AF65-F5344CB8AC3E}">
        <p14:creationId xmlns:p14="http://schemas.microsoft.com/office/powerpoint/2010/main" val="3922275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9AB003-9FC6-A82D-66F0-38D33662737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9C20D60B-8DFA-030C-E423-44670C9EB4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52ABA9D2-C404-F6D5-E058-418F6A2C8275}"/>
              </a:ext>
            </a:extLst>
          </p:cNvPr>
          <p:cNvSpPr>
            <a:spLocks noGrp="1"/>
          </p:cNvSpPr>
          <p:nvPr>
            <p:ph type="dt" sz="half" idx="10"/>
          </p:nvPr>
        </p:nvSpPr>
        <p:spPr/>
        <p:txBody>
          <a:bodyPr/>
          <a:lstStyle/>
          <a:p>
            <a:fld id="{3AED1A81-BF71-4529-8743-EF91CB6EAF91}" type="datetimeFigureOut">
              <a:rPr lang="fr-FR" smtClean="0"/>
              <a:t>14/10/2025</a:t>
            </a:fld>
            <a:endParaRPr lang="fr-FR"/>
          </a:p>
        </p:txBody>
      </p:sp>
      <p:sp>
        <p:nvSpPr>
          <p:cNvPr id="5" name="Footer Placeholder 4">
            <a:extLst>
              <a:ext uri="{FF2B5EF4-FFF2-40B4-BE49-F238E27FC236}">
                <a16:creationId xmlns:a16="http://schemas.microsoft.com/office/drawing/2014/main" id="{5E1916CB-60A4-2B2B-7B19-FF5646417BDE}"/>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A7C08404-83AC-6B79-CF2E-4B517C4E32E6}"/>
              </a:ext>
            </a:extLst>
          </p:cNvPr>
          <p:cNvSpPr>
            <a:spLocks noGrp="1"/>
          </p:cNvSpPr>
          <p:nvPr>
            <p:ph type="sldNum" sz="quarter" idx="12"/>
          </p:nvPr>
        </p:nvSpPr>
        <p:spPr/>
        <p:txBody>
          <a:bodyPr/>
          <a:lstStyle/>
          <a:p>
            <a:fld id="{E7C583A4-6473-4B0B-BA27-CCF903BC5C24}" type="slidenum">
              <a:rPr lang="fr-FR" smtClean="0"/>
              <a:t>‹#›</a:t>
            </a:fld>
            <a:endParaRPr lang="fr-FR"/>
          </a:p>
        </p:txBody>
      </p:sp>
    </p:spTree>
    <p:extLst>
      <p:ext uri="{BB962C8B-B14F-4D97-AF65-F5344CB8AC3E}">
        <p14:creationId xmlns:p14="http://schemas.microsoft.com/office/powerpoint/2010/main" val="342265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687C1-1E31-424D-1A43-6F2E0A81897A}"/>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3FD21F31-BD1C-05D7-07D4-1DEAB2D9ED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86218C0C-1788-A0FA-957B-61DCF221A2C1}"/>
              </a:ext>
            </a:extLst>
          </p:cNvPr>
          <p:cNvSpPr>
            <a:spLocks noGrp="1"/>
          </p:cNvSpPr>
          <p:nvPr>
            <p:ph type="dt" sz="half" idx="10"/>
          </p:nvPr>
        </p:nvSpPr>
        <p:spPr/>
        <p:txBody>
          <a:bodyPr/>
          <a:lstStyle/>
          <a:p>
            <a:fld id="{3AED1A81-BF71-4529-8743-EF91CB6EAF91}" type="datetimeFigureOut">
              <a:rPr lang="fr-FR" smtClean="0"/>
              <a:t>14/10/2025</a:t>
            </a:fld>
            <a:endParaRPr lang="fr-FR"/>
          </a:p>
        </p:txBody>
      </p:sp>
      <p:sp>
        <p:nvSpPr>
          <p:cNvPr id="5" name="Footer Placeholder 4">
            <a:extLst>
              <a:ext uri="{FF2B5EF4-FFF2-40B4-BE49-F238E27FC236}">
                <a16:creationId xmlns:a16="http://schemas.microsoft.com/office/drawing/2014/main" id="{2C5691B2-9E07-5F6C-4785-9901433F6B2F}"/>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DDF253F6-E44F-E7DD-342B-809DC96DFB3D}"/>
              </a:ext>
            </a:extLst>
          </p:cNvPr>
          <p:cNvSpPr>
            <a:spLocks noGrp="1"/>
          </p:cNvSpPr>
          <p:nvPr>
            <p:ph type="sldNum" sz="quarter" idx="12"/>
          </p:nvPr>
        </p:nvSpPr>
        <p:spPr/>
        <p:txBody>
          <a:bodyPr/>
          <a:lstStyle/>
          <a:p>
            <a:fld id="{E7C583A4-6473-4B0B-BA27-CCF903BC5C24}" type="slidenum">
              <a:rPr lang="fr-FR" smtClean="0"/>
              <a:t>‹#›</a:t>
            </a:fld>
            <a:endParaRPr lang="fr-FR"/>
          </a:p>
        </p:txBody>
      </p:sp>
    </p:spTree>
    <p:extLst>
      <p:ext uri="{BB962C8B-B14F-4D97-AF65-F5344CB8AC3E}">
        <p14:creationId xmlns:p14="http://schemas.microsoft.com/office/powerpoint/2010/main" val="3098762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0BD13-A206-3B62-2397-265A350E72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F63A71BD-C291-DC8C-1F48-AA24A22633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02D7CE-5FF8-954C-97B2-A2FA36B9D0A7}"/>
              </a:ext>
            </a:extLst>
          </p:cNvPr>
          <p:cNvSpPr>
            <a:spLocks noGrp="1"/>
          </p:cNvSpPr>
          <p:nvPr>
            <p:ph type="dt" sz="half" idx="10"/>
          </p:nvPr>
        </p:nvSpPr>
        <p:spPr/>
        <p:txBody>
          <a:bodyPr/>
          <a:lstStyle/>
          <a:p>
            <a:fld id="{3AED1A81-BF71-4529-8743-EF91CB6EAF91}" type="datetimeFigureOut">
              <a:rPr lang="fr-FR" smtClean="0"/>
              <a:t>14/10/2025</a:t>
            </a:fld>
            <a:endParaRPr lang="fr-FR"/>
          </a:p>
        </p:txBody>
      </p:sp>
      <p:sp>
        <p:nvSpPr>
          <p:cNvPr id="5" name="Footer Placeholder 4">
            <a:extLst>
              <a:ext uri="{FF2B5EF4-FFF2-40B4-BE49-F238E27FC236}">
                <a16:creationId xmlns:a16="http://schemas.microsoft.com/office/drawing/2014/main" id="{1FAF3A2D-7202-D811-3729-1ED1EB0A669A}"/>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AE889768-96D6-6335-1031-85172FFB70D5}"/>
              </a:ext>
            </a:extLst>
          </p:cNvPr>
          <p:cNvSpPr>
            <a:spLocks noGrp="1"/>
          </p:cNvSpPr>
          <p:nvPr>
            <p:ph type="sldNum" sz="quarter" idx="12"/>
          </p:nvPr>
        </p:nvSpPr>
        <p:spPr/>
        <p:txBody>
          <a:bodyPr/>
          <a:lstStyle/>
          <a:p>
            <a:fld id="{E7C583A4-6473-4B0B-BA27-CCF903BC5C24}" type="slidenum">
              <a:rPr lang="fr-FR" smtClean="0"/>
              <a:t>‹#›</a:t>
            </a:fld>
            <a:endParaRPr lang="fr-FR"/>
          </a:p>
        </p:txBody>
      </p:sp>
    </p:spTree>
    <p:extLst>
      <p:ext uri="{BB962C8B-B14F-4D97-AF65-F5344CB8AC3E}">
        <p14:creationId xmlns:p14="http://schemas.microsoft.com/office/powerpoint/2010/main" val="354695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CED78-C355-7C7A-57B7-5AFFC104E2A2}"/>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9ADF60C0-00D4-2F0C-C13A-B70C9A235A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FC8899BE-CDF9-7FE1-7A01-5024A6C347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120E8050-2651-7537-66E7-1E777F9497AA}"/>
              </a:ext>
            </a:extLst>
          </p:cNvPr>
          <p:cNvSpPr>
            <a:spLocks noGrp="1"/>
          </p:cNvSpPr>
          <p:nvPr>
            <p:ph type="dt" sz="half" idx="10"/>
          </p:nvPr>
        </p:nvSpPr>
        <p:spPr/>
        <p:txBody>
          <a:bodyPr/>
          <a:lstStyle/>
          <a:p>
            <a:fld id="{3AED1A81-BF71-4529-8743-EF91CB6EAF91}" type="datetimeFigureOut">
              <a:rPr lang="fr-FR" smtClean="0"/>
              <a:t>14/10/2025</a:t>
            </a:fld>
            <a:endParaRPr lang="fr-FR"/>
          </a:p>
        </p:txBody>
      </p:sp>
      <p:sp>
        <p:nvSpPr>
          <p:cNvPr id="6" name="Footer Placeholder 5">
            <a:extLst>
              <a:ext uri="{FF2B5EF4-FFF2-40B4-BE49-F238E27FC236}">
                <a16:creationId xmlns:a16="http://schemas.microsoft.com/office/drawing/2014/main" id="{9FA10051-F28A-0E11-1F0C-A5A7473F0C45}"/>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62EB2424-8BBF-4DE0-EADC-45EE4FBACF82}"/>
              </a:ext>
            </a:extLst>
          </p:cNvPr>
          <p:cNvSpPr>
            <a:spLocks noGrp="1"/>
          </p:cNvSpPr>
          <p:nvPr>
            <p:ph type="sldNum" sz="quarter" idx="12"/>
          </p:nvPr>
        </p:nvSpPr>
        <p:spPr/>
        <p:txBody>
          <a:bodyPr/>
          <a:lstStyle/>
          <a:p>
            <a:fld id="{E7C583A4-6473-4B0B-BA27-CCF903BC5C24}" type="slidenum">
              <a:rPr lang="fr-FR" smtClean="0"/>
              <a:t>‹#›</a:t>
            </a:fld>
            <a:endParaRPr lang="fr-FR"/>
          </a:p>
        </p:txBody>
      </p:sp>
    </p:spTree>
    <p:extLst>
      <p:ext uri="{BB962C8B-B14F-4D97-AF65-F5344CB8AC3E}">
        <p14:creationId xmlns:p14="http://schemas.microsoft.com/office/powerpoint/2010/main" val="1790607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65785-8CE8-C997-A60F-7120E4AB73AB}"/>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21708998-F6F4-F0BC-91E1-324878C3FF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757A11-ED06-CFE6-0A22-6F2B0A2DF7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75C7B80B-9A25-6A65-5788-1354282309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DA2C5D-B852-98F4-33C4-61B7E0CC5C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143C0D85-978A-39CB-7BFE-B723CFE95261}"/>
              </a:ext>
            </a:extLst>
          </p:cNvPr>
          <p:cNvSpPr>
            <a:spLocks noGrp="1"/>
          </p:cNvSpPr>
          <p:nvPr>
            <p:ph type="dt" sz="half" idx="10"/>
          </p:nvPr>
        </p:nvSpPr>
        <p:spPr/>
        <p:txBody>
          <a:bodyPr/>
          <a:lstStyle/>
          <a:p>
            <a:fld id="{3AED1A81-BF71-4529-8743-EF91CB6EAF91}" type="datetimeFigureOut">
              <a:rPr lang="fr-FR" smtClean="0"/>
              <a:t>14/10/2025</a:t>
            </a:fld>
            <a:endParaRPr lang="fr-FR"/>
          </a:p>
        </p:txBody>
      </p:sp>
      <p:sp>
        <p:nvSpPr>
          <p:cNvPr id="8" name="Footer Placeholder 7">
            <a:extLst>
              <a:ext uri="{FF2B5EF4-FFF2-40B4-BE49-F238E27FC236}">
                <a16:creationId xmlns:a16="http://schemas.microsoft.com/office/drawing/2014/main" id="{FEEE27EC-0F2D-C011-A460-D09E2104C392}"/>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E9C38187-0FE0-09C7-A0CD-7FA673079D0B}"/>
              </a:ext>
            </a:extLst>
          </p:cNvPr>
          <p:cNvSpPr>
            <a:spLocks noGrp="1"/>
          </p:cNvSpPr>
          <p:nvPr>
            <p:ph type="sldNum" sz="quarter" idx="12"/>
          </p:nvPr>
        </p:nvSpPr>
        <p:spPr/>
        <p:txBody>
          <a:bodyPr/>
          <a:lstStyle/>
          <a:p>
            <a:fld id="{E7C583A4-6473-4B0B-BA27-CCF903BC5C24}" type="slidenum">
              <a:rPr lang="fr-FR" smtClean="0"/>
              <a:t>‹#›</a:t>
            </a:fld>
            <a:endParaRPr lang="fr-FR"/>
          </a:p>
        </p:txBody>
      </p:sp>
    </p:spTree>
    <p:extLst>
      <p:ext uri="{BB962C8B-B14F-4D97-AF65-F5344CB8AC3E}">
        <p14:creationId xmlns:p14="http://schemas.microsoft.com/office/powerpoint/2010/main" val="1288421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BE39B-7F3C-669F-9E55-BBCA8EF0F604}"/>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348D2F9B-713C-2486-946C-04F00CF6B777}"/>
              </a:ext>
            </a:extLst>
          </p:cNvPr>
          <p:cNvSpPr>
            <a:spLocks noGrp="1"/>
          </p:cNvSpPr>
          <p:nvPr>
            <p:ph type="dt" sz="half" idx="10"/>
          </p:nvPr>
        </p:nvSpPr>
        <p:spPr/>
        <p:txBody>
          <a:bodyPr/>
          <a:lstStyle/>
          <a:p>
            <a:fld id="{3AED1A81-BF71-4529-8743-EF91CB6EAF91}" type="datetimeFigureOut">
              <a:rPr lang="fr-FR" smtClean="0"/>
              <a:t>14/10/2025</a:t>
            </a:fld>
            <a:endParaRPr lang="fr-FR"/>
          </a:p>
        </p:txBody>
      </p:sp>
      <p:sp>
        <p:nvSpPr>
          <p:cNvPr id="4" name="Footer Placeholder 3">
            <a:extLst>
              <a:ext uri="{FF2B5EF4-FFF2-40B4-BE49-F238E27FC236}">
                <a16:creationId xmlns:a16="http://schemas.microsoft.com/office/drawing/2014/main" id="{8EDE6016-6517-5484-4366-E96D70FA1637}"/>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A6914BAB-FC7B-1014-BEA6-83A6CB9BE96B}"/>
              </a:ext>
            </a:extLst>
          </p:cNvPr>
          <p:cNvSpPr>
            <a:spLocks noGrp="1"/>
          </p:cNvSpPr>
          <p:nvPr>
            <p:ph type="sldNum" sz="quarter" idx="12"/>
          </p:nvPr>
        </p:nvSpPr>
        <p:spPr/>
        <p:txBody>
          <a:bodyPr/>
          <a:lstStyle/>
          <a:p>
            <a:fld id="{E7C583A4-6473-4B0B-BA27-CCF903BC5C24}" type="slidenum">
              <a:rPr lang="fr-FR" smtClean="0"/>
              <a:t>‹#›</a:t>
            </a:fld>
            <a:endParaRPr lang="fr-FR"/>
          </a:p>
        </p:txBody>
      </p:sp>
    </p:spTree>
    <p:extLst>
      <p:ext uri="{BB962C8B-B14F-4D97-AF65-F5344CB8AC3E}">
        <p14:creationId xmlns:p14="http://schemas.microsoft.com/office/powerpoint/2010/main" val="3242309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CA43F1-4DF7-1E32-0DE9-3E974D8157D6}"/>
              </a:ext>
            </a:extLst>
          </p:cNvPr>
          <p:cNvSpPr>
            <a:spLocks noGrp="1"/>
          </p:cNvSpPr>
          <p:nvPr>
            <p:ph type="dt" sz="half" idx="10"/>
          </p:nvPr>
        </p:nvSpPr>
        <p:spPr/>
        <p:txBody>
          <a:bodyPr/>
          <a:lstStyle/>
          <a:p>
            <a:fld id="{3AED1A81-BF71-4529-8743-EF91CB6EAF91}" type="datetimeFigureOut">
              <a:rPr lang="fr-FR" smtClean="0"/>
              <a:t>14/10/2025</a:t>
            </a:fld>
            <a:endParaRPr lang="fr-FR"/>
          </a:p>
        </p:txBody>
      </p:sp>
      <p:sp>
        <p:nvSpPr>
          <p:cNvPr id="3" name="Footer Placeholder 2">
            <a:extLst>
              <a:ext uri="{FF2B5EF4-FFF2-40B4-BE49-F238E27FC236}">
                <a16:creationId xmlns:a16="http://schemas.microsoft.com/office/drawing/2014/main" id="{703424CB-45AE-F498-37B9-A20FCE1BCEC6}"/>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23EE85B8-E62E-CC69-0FC5-59080EF213A7}"/>
              </a:ext>
            </a:extLst>
          </p:cNvPr>
          <p:cNvSpPr>
            <a:spLocks noGrp="1"/>
          </p:cNvSpPr>
          <p:nvPr>
            <p:ph type="sldNum" sz="quarter" idx="12"/>
          </p:nvPr>
        </p:nvSpPr>
        <p:spPr/>
        <p:txBody>
          <a:bodyPr/>
          <a:lstStyle/>
          <a:p>
            <a:fld id="{E7C583A4-6473-4B0B-BA27-CCF903BC5C24}" type="slidenum">
              <a:rPr lang="fr-FR" smtClean="0"/>
              <a:t>‹#›</a:t>
            </a:fld>
            <a:endParaRPr lang="fr-FR"/>
          </a:p>
        </p:txBody>
      </p:sp>
    </p:spTree>
    <p:extLst>
      <p:ext uri="{BB962C8B-B14F-4D97-AF65-F5344CB8AC3E}">
        <p14:creationId xmlns:p14="http://schemas.microsoft.com/office/powerpoint/2010/main" val="1623919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B4EA8-BD38-E196-7A1E-85FA791C42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695CEA86-298D-3195-1AC2-54EF21102B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E8832774-1E13-4CFC-3E93-A2666AB950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B0F88D-E818-644D-A91F-BF7DBC067551}"/>
              </a:ext>
            </a:extLst>
          </p:cNvPr>
          <p:cNvSpPr>
            <a:spLocks noGrp="1"/>
          </p:cNvSpPr>
          <p:nvPr>
            <p:ph type="dt" sz="half" idx="10"/>
          </p:nvPr>
        </p:nvSpPr>
        <p:spPr/>
        <p:txBody>
          <a:bodyPr/>
          <a:lstStyle/>
          <a:p>
            <a:fld id="{3AED1A81-BF71-4529-8743-EF91CB6EAF91}" type="datetimeFigureOut">
              <a:rPr lang="fr-FR" smtClean="0"/>
              <a:t>14/10/2025</a:t>
            </a:fld>
            <a:endParaRPr lang="fr-FR"/>
          </a:p>
        </p:txBody>
      </p:sp>
      <p:sp>
        <p:nvSpPr>
          <p:cNvPr id="6" name="Footer Placeholder 5">
            <a:extLst>
              <a:ext uri="{FF2B5EF4-FFF2-40B4-BE49-F238E27FC236}">
                <a16:creationId xmlns:a16="http://schemas.microsoft.com/office/drawing/2014/main" id="{498417E3-AAD6-8AE4-93C9-46141CEBD63E}"/>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4367BF1E-CBAE-35FA-9D00-F50426AFD9CC}"/>
              </a:ext>
            </a:extLst>
          </p:cNvPr>
          <p:cNvSpPr>
            <a:spLocks noGrp="1"/>
          </p:cNvSpPr>
          <p:nvPr>
            <p:ph type="sldNum" sz="quarter" idx="12"/>
          </p:nvPr>
        </p:nvSpPr>
        <p:spPr/>
        <p:txBody>
          <a:bodyPr/>
          <a:lstStyle/>
          <a:p>
            <a:fld id="{E7C583A4-6473-4B0B-BA27-CCF903BC5C24}" type="slidenum">
              <a:rPr lang="fr-FR" smtClean="0"/>
              <a:t>‹#›</a:t>
            </a:fld>
            <a:endParaRPr lang="fr-FR"/>
          </a:p>
        </p:txBody>
      </p:sp>
    </p:spTree>
    <p:extLst>
      <p:ext uri="{BB962C8B-B14F-4D97-AF65-F5344CB8AC3E}">
        <p14:creationId xmlns:p14="http://schemas.microsoft.com/office/powerpoint/2010/main" val="3747666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8AA0F-7FED-A601-0901-B634CE4E48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C6748814-2750-A3FA-9DE4-EFA6776A6E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6EF2F29A-9E39-DE2A-8EAF-1E35B6CA83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B7DA99-2E87-6139-1809-C1D7D50806D9}"/>
              </a:ext>
            </a:extLst>
          </p:cNvPr>
          <p:cNvSpPr>
            <a:spLocks noGrp="1"/>
          </p:cNvSpPr>
          <p:nvPr>
            <p:ph type="dt" sz="half" idx="10"/>
          </p:nvPr>
        </p:nvSpPr>
        <p:spPr/>
        <p:txBody>
          <a:bodyPr/>
          <a:lstStyle/>
          <a:p>
            <a:fld id="{3AED1A81-BF71-4529-8743-EF91CB6EAF91}" type="datetimeFigureOut">
              <a:rPr lang="fr-FR" smtClean="0"/>
              <a:t>14/10/2025</a:t>
            </a:fld>
            <a:endParaRPr lang="fr-FR"/>
          </a:p>
        </p:txBody>
      </p:sp>
      <p:sp>
        <p:nvSpPr>
          <p:cNvPr id="6" name="Footer Placeholder 5">
            <a:extLst>
              <a:ext uri="{FF2B5EF4-FFF2-40B4-BE49-F238E27FC236}">
                <a16:creationId xmlns:a16="http://schemas.microsoft.com/office/drawing/2014/main" id="{38F389EF-5C86-E920-489F-CB1437E415CD}"/>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4D5FB2A6-BFE9-72EF-32F8-AA97A3C16093}"/>
              </a:ext>
            </a:extLst>
          </p:cNvPr>
          <p:cNvSpPr>
            <a:spLocks noGrp="1"/>
          </p:cNvSpPr>
          <p:nvPr>
            <p:ph type="sldNum" sz="quarter" idx="12"/>
          </p:nvPr>
        </p:nvSpPr>
        <p:spPr/>
        <p:txBody>
          <a:bodyPr/>
          <a:lstStyle/>
          <a:p>
            <a:fld id="{E7C583A4-6473-4B0B-BA27-CCF903BC5C24}" type="slidenum">
              <a:rPr lang="fr-FR" smtClean="0"/>
              <a:t>‹#›</a:t>
            </a:fld>
            <a:endParaRPr lang="fr-FR"/>
          </a:p>
        </p:txBody>
      </p:sp>
    </p:spTree>
    <p:extLst>
      <p:ext uri="{BB962C8B-B14F-4D97-AF65-F5344CB8AC3E}">
        <p14:creationId xmlns:p14="http://schemas.microsoft.com/office/powerpoint/2010/main" val="3428075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E5FE3D-5EE1-8174-3919-9866A15B19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F5E9C15F-E9E1-8CB3-4E46-D32DA702EB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9012CA5A-C728-F17B-69B3-AA5384F1BF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ED1A81-BF71-4529-8743-EF91CB6EAF91}" type="datetimeFigureOut">
              <a:rPr lang="fr-FR" smtClean="0"/>
              <a:t>14/10/2025</a:t>
            </a:fld>
            <a:endParaRPr lang="fr-FR"/>
          </a:p>
        </p:txBody>
      </p:sp>
      <p:sp>
        <p:nvSpPr>
          <p:cNvPr id="5" name="Footer Placeholder 4">
            <a:extLst>
              <a:ext uri="{FF2B5EF4-FFF2-40B4-BE49-F238E27FC236}">
                <a16:creationId xmlns:a16="http://schemas.microsoft.com/office/drawing/2014/main" id="{55070CD4-B9DC-4C30-29C3-5F77632AC6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7F128360-9F43-6543-189F-D45F0AA636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C583A4-6473-4B0B-BA27-CCF903BC5C24}" type="slidenum">
              <a:rPr lang="fr-FR" smtClean="0"/>
              <a:t>‹#›</a:t>
            </a:fld>
            <a:endParaRPr lang="fr-FR"/>
          </a:p>
        </p:txBody>
      </p:sp>
    </p:spTree>
    <p:extLst>
      <p:ext uri="{BB962C8B-B14F-4D97-AF65-F5344CB8AC3E}">
        <p14:creationId xmlns:p14="http://schemas.microsoft.com/office/powerpoint/2010/main" val="3512523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av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av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A4D58-9F1C-C8AE-9EC8-7351E8F38D96}"/>
              </a:ext>
            </a:extLst>
          </p:cNvPr>
          <p:cNvSpPr>
            <a:spLocks noGrp="1"/>
          </p:cNvSpPr>
          <p:nvPr>
            <p:ph type="ctrTitle"/>
          </p:nvPr>
        </p:nvSpPr>
        <p:spPr/>
        <p:txBody>
          <a:bodyPr>
            <a:normAutofit/>
          </a:bodyPr>
          <a:lstStyle/>
          <a:p>
            <a:r>
              <a:rPr lang="fr-FR" sz="4000" b="1" dirty="0">
                <a:solidFill>
                  <a:schemeClr val="accent1"/>
                </a:solidFill>
              </a:rPr>
              <a:t>« Une histoire oubliée à réinventer ? L’Église et la pastorale du sport au 19e et 20e siècles en Belgique (et les pays voisins) »</a:t>
            </a:r>
            <a:br>
              <a:rPr lang="nl-BE" sz="4000" b="1" dirty="0"/>
            </a:br>
            <a:endParaRPr lang="fr-FR" sz="4000" b="1" dirty="0"/>
          </a:p>
        </p:txBody>
      </p:sp>
      <p:sp>
        <p:nvSpPr>
          <p:cNvPr id="3" name="Subtitle 2">
            <a:extLst>
              <a:ext uri="{FF2B5EF4-FFF2-40B4-BE49-F238E27FC236}">
                <a16:creationId xmlns:a16="http://schemas.microsoft.com/office/drawing/2014/main" id="{DE3DB2EF-5472-0467-EBF6-4FA31B1E5FA7}"/>
              </a:ext>
            </a:extLst>
          </p:cNvPr>
          <p:cNvSpPr>
            <a:spLocks noGrp="1"/>
          </p:cNvSpPr>
          <p:nvPr>
            <p:ph type="subTitle" idx="1"/>
          </p:nvPr>
        </p:nvSpPr>
        <p:spPr/>
        <p:txBody>
          <a:bodyPr/>
          <a:lstStyle/>
          <a:p>
            <a:r>
              <a:rPr lang="fr-FR" b="1" dirty="0"/>
              <a:t>Dries Vanysacker</a:t>
            </a:r>
          </a:p>
          <a:p>
            <a:r>
              <a:rPr lang="fr-FR" b="1" dirty="0"/>
              <a:t>Metz, « Premier Congrès européen de la pastorale du sport », </a:t>
            </a:r>
          </a:p>
          <a:p>
            <a:r>
              <a:rPr lang="fr-FR" b="1" dirty="0"/>
              <a:t>14 octobre 2025</a:t>
            </a:r>
          </a:p>
        </p:txBody>
      </p:sp>
    </p:spTree>
    <p:extLst>
      <p:ext uri="{BB962C8B-B14F-4D97-AF65-F5344CB8AC3E}">
        <p14:creationId xmlns:p14="http://schemas.microsoft.com/office/powerpoint/2010/main" val="2062879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0D18-85D6-D337-02B6-C0D51A10E82A}"/>
              </a:ext>
            </a:extLst>
          </p:cNvPr>
          <p:cNvSpPr>
            <a:spLocks noGrp="1"/>
          </p:cNvSpPr>
          <p:nvPr>
            <p:ph type="title"/>
          </p:nvPr>
        </p:nvSpPr>
        <p:spPr/>
        <p:txBody>
          <a:bodyPr/>
          <a:lstStyle/>
          <a:p>
            <a:endParaRPr lang="fr-FR"/>
          </a:p>
        </p:txBody>
      </p:sp>
      <p:pic>
        <p:nvPicPr>
          <p:cNvPr id="5" name="Content Placeholder 4">
            <a:extLst>
              <a:ext uri="{FF2B5EF4-FFF2-40B4-BE49-F238E27FC236}">
                <a16:creationId xmlns:a16="http://schemas.microsoft.com/office/drawing/2014/main" id="{6015AC69-9E00-5317-902E-944064911C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8000" y="279853"/>
            <a:ext cx="10816000" cy="6084000"/>
          </a:xfrm>
        </p:spPr>
      </p:pic>
    </p:spTree>
    <p:extLst>
      <p:ext uri="{BB962C8B-B14F-4D97-AF65-F5344CB8AC3E}">
        <p14:creationId xmlns:p14="http://schemas.microsoft.com/office/powerpoint/2010/main" val="3681176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C96C2-1949-62BD-C3B3-F4F9F99577AE}"/>
              </a:ext>
            </a:extLst>
          </p:cNvPr>
          <p:cNvSpPr>
            <a:spLocks noGrp="1"/>
          </p:cNvSpPr>
          <p:nvPr>
            <p:ph type="title"/>
          </p:nvPr>
        </p:nvSpPr>
        <p:spPr/>
        <p:txBody>
          <a:bodyPr/>
          <a:lstStyle/>
          <a:p>
            <a:endParaRPr lang="fr-FR"/>
          </a:p>
        </p:txBody>
      </p:sp>
      <p:sp>
        <p:nvSpPr>
          <p:cNvPr id="3" name="Content Placeholder 2">
            <a:extLst>
              <a:ext uri="{FF2B5EF4-FFF2-40B4-BE49-F238E27FC236}">
                <a16:creationId xmlns:a16="http://schemas.microsoft.com/office/drawing/2014/main" id="{CD92C26D-D010-60F0-7480-E6FB5E8CB99E}"/>
              </a:ext>
            </a:extLst>
          </p:cNvPr>
          <p:cNvSpPr>
            <a:spLocks noGrp="1"/>
          </p:cNvSpPr>
          <p:nvPr>
            <p:ph idx="1"/>
          </p:nvPr>
        </p:nvSpPr>
        <p:spPr/>
        <p:txBody>
          <a:bodyPr>
            <a:normAutofit/>
          </a:bodyPr>
          <a:lstStyle/>
          <a:p>
            <a:r>
              <a:rPr lang="fr-FR" sz="3600" b="1" i="0" dirty="0">
                <a:solidFill>
                  <a:srgbClr val="212529"/>
                </a:solidFill>
                <a:effectLst/>
                <a:latin typeface="karla" pitchFamily="2" charset="0"/>
              </a:rPr>
              <a:t>Pour l'international belge, se faire baptiser c'est comme</a:t>
            </a:r>
            <a:r>
              <a:rPr lang="fr-FR" sz="3600" b="1" i="1" dirty="0">
                <a:solidFill>
                  <a:srgbClr val="212529"/>
                </a:solidFill>
                <a:effectLst/>
                <a:latin typeface="karla" pitchFamily="2" charset="0"/>
              </a:rPr>
              <a:t> "ressusciter avec Dieu, avec Jésus-Christ. Tu peux le faire étant enfant, mais normalement c’est prévu quand tu es plus âgé et que tu réalises vraiment ce que tu fais. C’est donc ce que je vais accomplir aujourd’hui."</a:t>
            </a:r>
            <a:endParaRPr lang="fr-FR" sz="3600" b="1" dirty="0"/>
          </a:p>
        </p:txBody>
      </p:sp>
    </p:spTree>
    <p:extLst>
      <p:ext uri="{BB962C8B-B14F-4D97-AF65-F5344CB8AC3E}">
        <p14:creationId xmlns:p14="http://schemas.microsoft.com/office/powerpoint/2010/main" val="2837831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C001B-942F-9453-705B-DE11B3F80BAC}"/>
              </a:ext>
            </a:extLst>
          </p:cNvPr>
          <p:cNvSpPr>
            <a:spLocks noGrp="1"/>
          </p:cNvSpPr>
          <p:nvPr>
            <p:ph type="title"/>
          </p:nvPr>
        </p:nvSpPr>
        <p:spPr/>
        <p:txBody>
          <a:bodyPr/>
          <a:lstStyle/>
          <a:p>
            <a:endParaRPr lang="fr-FR"/>
          </a:p>
        </p:txBody>
      </p:sp>
      <p:pic>
        <p:nvPicPr>
          <p:cNvPr id="5" name="Content Placeholder 4">
            <a:extLst>
              <a:ext uri="{FF2B5EF4-FFF2-40B4-BE49-F238E27FC236}">
                <a16:creationId xmlns:a16="http://schemas.microsoft.com/office/drawing/2014/main" id="{AD0AB777-1C7F-4195-C89B-BF67103831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6000" y="365125"/>
            <a:ext cx="9180000" cy="6120000"/>
          </a:xfrm>
        </p:spPr>
      </p:pic>
    </p:spTree>
    <p:extLst>
      <p:ext uri="{BB962C8B-B14F-4D97-AF65-F5344CB8AC3E}">
        <p14:creationId xmlns:p14="http://schemas.microsoft.com/office/powerpoint/2010/main" val="2401721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44AD8-B47C-3DD1-987D-E305ABFC3B9D}"/>
              </a:ext>
            </a:extLst>
          </p:cNvPr>
          <p:cNvSpPr>
            <a:spLocks noGrp="1"/>
          </p:cNvSpPr>
          <p:nvPr>
            <p:ph type="title"/>
          </p:nvPr>
        </p:nvSpPr>
        <p:spPr/>
        <p:txBody>
          <a:bodyPr/>
          <a:lstStyle/>
          <a:p>
            <a:endParaRPr lang="fr-FR"/>
          </a:p>
        </p:txBody>
      </p:sp>
      <p:sp>
        <p:nvSpPr>
          <p:cNvPr id="3" name="Content Placeholder 2">
            <a:extLst>
              <a:ext uri="{FF2B5EF4-FFF2-40B4-BE49-F238E27FC236}">
                <a16:creationId xmlns:a16="http://schemas.microsoft.com/office/drawing/2014/main" id="{3C64986F-7370-5E99-58E6-BAE058CAE860}"/>
              </a:ext>
            </a:extLst>
          </p:cNvPr>
          <p:cNvSpPr>
            <a:spLocks noGrp="1"/>
          </p:cNvSpPr>
          <p:nvPr>
            <p:ph idx="1"/>
          </p:nvPr>
        </p:nvSpPr>
        <p:spPr>
          <a:xfrm>
            <a:off x="838200" y="365124"/>
            <a:ext cx="10515600" cy="6492875"/>
          </a:xfrm>
        </p:spPr>
        <p:txBody>
          <a:bodyPr>
            <a:noAutofit/>
          </a:bodyPr>
          <a:lstStyle/>
          <a:p>
            <a:r>
              <a:rPr lang="fr-FR" sz="3600" b="1" dirty="0"/>
              <a:t>« La prière est quelque chose d'unique que nous partageons ensemble. C'est tout simplement un moment très agréable à passer ensemble. Cela vous apporte également une certaine sérénité, vous permet d'accepter plus facilement les choses. Tout cela m'a permis de trouver une plus grande paix intérieure. Je gère désormais tout avec plus de calme, après une période assez mouvementée. Cela me donne une force et une motivation supplémentaires. Demander certaines choses, par exemple, et simplement veiller à ce que tout reste stable. C'est un bon repère pour traverser la journée ».</a:t>
            </a:r>
          </a:p>
        </p:txBody>
      </p:sp>
    </p:spTree>
    <p:extLst>
      <p:ext uri="{BB962C8B-B14F-4D97-AF65-F5344CB8AC3E}">
        <p14:creationId xmlns:p14="http://schemas.microsoft.com/office/powerpoint/2010/main" val="2712111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F0316-3897-E472-2BE4-86AEFA82FE00}"/>
              </a:ext>
            </a:extLst>
          </p:cNvPr>
          <p:cNvSpPr>
            <a:spLocks noGrp="1"/>
          </p:cNvSpPr>
          <p:nvPr>
            <p:ph type="title"/>
          </p:nvPr>
        </p:nvSpPr>
        <p:spPr/>
        <p:txBody>
          <a:bodyPr>
            <a:normAutofit fontScale="90000"/>
          </a:bodyPr>
          <a:lstStyle/>
          <a:p>
            <a:br>
              <a:rPr lang="fr-FR" b="1" dirty="0"/>
            </a:br>
            <a:r>
              <a:rPr lang="fr-FR" b="1" dirty="0"/>
              <a:t>L’origine et l’évolution du réseau sportif catholique en Belgique</a:t>
            </a:r>
            <a:br>
              <a:rPr lang="fr-FR" b="1" dirty="0"/>
            </a:br>
            <a:endParaRPr lang="fr-FR" dirty="0"/>
          </a:p>
        </p:txBody>
      </p:sp>
      <p:pic>
        <p:nvPicPr>
          <p:cNvPr id="5" name="Content Placeholder 4">
            <a:extLst>
              <a:ext uri="{FF2B5EF4-FFF2-40B4-BE49-F238E27FC236}">
                <a16:creationId xmlns:a16="http://schemas.microsoft.com/office/drawing/2014/main" id="{0DE8453D-B03C-CFFA-3264-B5C9E5B883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8953" y="1356257"/>
            <a:ext cx="7304343" cy="5220000"/>
          </a:xfrm>
        </p:spPr>
      </p:pic>
    </p:spTree>
    <p:extLst>
      <p:ext uri="{BB962C8B-B14F-4D97-AF65-F5344CB8AC3E}">
        <p14:creationId xmlns:p14="http://schemas.microsoft.com/office/powerpoint/2010/main" val="3282679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A44CE-CD6F-3449-E6D0-60263538A9F3}"/>
              </a:ext>
            </a:extLst>
          </p:cNvPr>
          <p:cNvSpPr>
            <a:spLocks noGrp="1"/>
          </p:cNvSpPr>
          <p:nvPr>
            <p:ph type="title"/>
          </p:nvPr>
        </p:nvSpPr>
        <p:spPr/>
        <p:txBody>
          <a:bodyPr>
            <a:normAutofit/>
          </a:bodyPr>
          <a:lstStyle/>
          <a:p>
            <a:r>
              <a:rPr lang="fr-FR" b="1" dirty="0"/>
              <a:t>Comment réagir contre les sports modernes venant de l’Angleterre?</a:t>
            </a:r>
          </a:p>
        </p:txBody>
      </p:sp>
      <p:sp>
        <p:nvSpPr>
          <p:cNvPr id="3" name="Content Placeholder 2">
            <a:extLst>
              <a:ext uri="{FF2B5EF4-FFF2-40B4-BE49-F238E27FC236}">
                <a16:creationId xmlns:a16="http://schemas.microsoft.com/office/drawing/2014/main" id="{10D1767F-3674-E3C2-0FCD-1DD960284D5B}"/>
              </a:ext>
            </a:extLst>
          </p:cNvPr>
          <p:cNvSpPr>
            <a:spLocks noGrp="1"/>
          </p:cNvSpPr>
          <p:nvPr>
            <p:ph idx="1"/>
          </p:nvPr>
        </p:nvSpPr>
        <p:spPr/>
        <p:txBody>
          <a:bodyPr>
            <a:normAutofit lnSpcReduction="10000"/>
          </a:bodyPr>
          <a:lstStyle/>
          <a:p>
            <a:r>
              <a:rPr lang="fr-FR" dirty="0"/>
              <a:t>Naissance d’une culture physique catholique sportive basée sur les piliers que sont le patronat, les établissements d’enseignement et les associations sportives.</a:t>
            </a:r>
          </a:p>
          <a:p>
            <a:r>
              <a:rPr lang="fr-FR" dirty="0"/>
              <a:t>- l’Union Métropolitaine (1907)</a:t>
            </a:r>
          </a:p>
          <a:p>
            <a:r>
              <a:rPr lang="fr-FR" dirty="0"/>
              <a:t>- Fédération Sportive Catholique (1932)</a:t>
            </a:r>
          </a:p>
          <a:p>
            <a:r>
              <a:rPr lang="fr-FR" dirty="0"/>
              <a:t>- Collèges catholiques</a:t>
            </a:r>
          </a:p>
          <a:p>
            <a:r>
              <a:rPr lang="fr-FR" dirty="0"/>
              <a:t>- Ordres missionnaires</a:t>
            </a:r>
          </a:p>
          <a:p>
            <a:r>
              <a:rPr lang="fr-FR" dirty="0"/>
              <a:t>À partir de 1966, le paysage du sport se transforma en Belgique et aussi dans le monde catholique, vu le contexte des subsides politiques et de la déconfessionnalisation.</a:t>
            </a:r>
            <a:endParaRPr lang="nl-BE" dirty="0"/>
          </a:p>
          <a:p>
            <a:endParaRPr lang="fr-FR" dirty="0"/>
          </a:p>
        </p:txBody>
      </p:sp>
    </p:spTree>
    <p:extLst>
      <p:ext uri="{BB962C8B-B14F-4D97-AF65-F5344CB8AC3E}">
        <p14:creationId xmlns:p14="http://schemas.microsoft.com/office/powerpoint/2010/main" val="2179459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4492E-1865-D3CD-CDBF-670557C482A2}"/>
              </a:ext>
            </a:extLst>
          </p:cNvPr>
          <p:cNvSpPr>
            <a:spLocks noGrp="1"/>
          </p:cNvSpPr>
          <p:nvPr>
            <p:ph type="title"/>
          </p:nvPr>
        </p:nvSpPr>
        <p:spPr/>
        <p:txBody>
          <a:bodyPr>
            <a:normAutofit fontScale="90000"/>
          </a:bodyPr>
          <a:lstStyle/>
          <a:p>
            <a:r>
              <a:rPr lang="fr-FR" b="1" dirty="0"/>
              <a:t>La pastorale du sport des norbertins de l’abbaye de </a:t>
            </a:r>
            <a:r>
              <a:rPr lang="fr-FR" b="1" dirty="0" err="1"/>
              <a:t>Tongerlo</a:t>
            </a:r>
            <a:r>
              <a:rPr lang="fr-FR" b="1" dirty="0"/>
              <a:t> (1936/2017)</a:t>
            </a:r>
            <a:br>
              <a:rPr lang="fr-FR" b="1" dirty="0"/>
            </a:br>
            <a:endParaRPr lang="fr-FR" b="1" dirty="0"/>
          </a:p>
        </p:txBody>
      </p:sp>
      <p:pic>
        <p:nvPicPr>
          <p:cNvPr id="9" name="Content Placeholder 8">
            <a:extLst>
              <a:ext uri="{FF2B5EF4-FFF2-40B4-BE49-F238E27FC236}">
                <a16:creationId xmlns:a16="http://schemas.microsoft.com/office/drawing/2014/main" id="{6E91ED43-58CC-2917-0FAB-020C18A6E7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0632" y="1470623"/>
            <a:ext cx="7210736" cy="5292000"/>
          </a:xfrm>
        </p:spPr>
      </p:pic>
    </p:spTree>
    <p:extLst>
      <p:ext uri="{BB962C8B-B14F-4D97-AF65-F5344CB8AC3E}">
        <p14:creationId xmlns:p14="http://schemas.microsoft.com/office/powerpoint/2010/main" val="1541674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4659F-74A2-18B5-E329-E19F4A35C3B6}"/>
              </a:ext>
            </a:extLst>
          </p:cNvPr>
          <p:cNvSpPr>
            <a:spLocks noGrp="1"/>
          </p:cNvSpPr>
          <p:nvPr>
            <p:ph type="title"/>
          </p:nvPr>
        </p:nvSpPr>
        <p:spPr/>
        <p:txBody>
          <a:bodyPr/>
          <a:lstStyle/>
          <a:p>
            <a:endParaRPr lang="fr-FR"/>
          </a:p>
        </p:txBody>
      </p:sp>
      <p:sp>
        <p:nvSpPr>
          <p:cNvPr id="3" name="Content Placeholder 2">
            <a:extLst>
              <a:ext uri="{FF2B5EF4-FFF2-40B4-BE49-F238E27FC236}">
                <a16:creationId xmlns:a16="http://schemas.microsoft.com/office/drawing/2014/main" id="{BB64EB71-DA56-D890-FF0B-57366C8F43C5}"/>
              </a:ext>
            </a:extLst>
          </p:cNvPr>
          <p:cNvSpPr>
            <a:spLocks noGrp="1"/>
          </p:cNvSpPr>
          <p:nvPr>
            <p:ph idx="1"/>
          </p:nvPr>
        </p:nvSpPr>
        <p:spPr/>
        <p:txBody>
          <a:bodyPr/>
          <a:lstStyle/>
          <a:p>
            <a:r>
              <a:rPr lang="fr-FR" dirty="0"/>
              <a:t>Dans cette partie, nous souhaitons donner un aperçu plus détaillé de l'apostolat du sport dans lequel plusieurs prémontrés de l'abbaye de </a:t>
            </a:r>
            <a:r>
              <a:rPr lang="fr-FR" dirty="0" err="1"/>
              <a:t>Tongerlo</a:t>
            </a:r>
            <a:r>
              <a:rPr lang="fr-FR" dirty="0"/>
              <a:t> se sont engagés par le biais de « </a:t>
            </a:r>
            <a:r>
              <a:rPr lang="fr-FR" dirty="0" err="1"/>
              <a:t>Sporta</a:t>
            </a:r>
            <a:r>
              <a:rPr lang="fr-FR" dirty="0"/>
              <a:t> » depuis ses débuts en 1943 jusqu'en 2017, année où l'assemblée générale de la fédération « </a:t>
            </a:r>
            <a:r>
              <a:rPr lang="fr-FR" dirty="0" err="1"/>
              <a:t>Sporta</a:t>
            </a:r>
            <a:r>
              <a:rPr lang="fr-FR" dirty="0"/>
              <a:t> » </a:t>
            </a:r>
            <a:r>
              <a:rPr lang="fr-FR" dirty="0" err="1"/>
              <a:t>asbl</a:t>
            </a:r>
            <a:r>
              <a:rPr lang="fr-FR" dirty="0"/>
              <a:t> a accepté la démission de son aumônier en chef, le prémontré Herman De Mulder (°1932) en tant que membre de sa direction.</a:t>
            </a:r>
            <a:endParaRPr lang="nl-BE" dirty="0"/>
          </a:p>
          <a:p>
            <a:r>
              <a:rPr lang="fr-FR" b="1" dirty="0"/>
              <a:t>Naturellement on doit bien étudier et comprendre les méthodes de ce apostolat sportif dans le temps et au contexte de la doctrine en vigueur de l’Église catholique</a:t>
            </a:r>
            <a:r>
              <a:rPr lang="fr-FR" dirty="0"/>
              <a:t>. </a:t>
            </a:r>
            <a:endParaRPr lang="nl-BE" dirty="0"/>
          </a:p>
          <a:p>
            <a:endParaRPr lang="fr-FR" dirty="0"/>
          </a:p>
        </p:txBody>
      </p:sp>
    </p:spTree>
    <p:extLst>
      <p:ext uri="{BB962C8B-B14F-4D97-AF65-F5344CB8AC3E}">
        <p14:creationId xmlns:p14="http://schemas.microsoft.com/office/powerpoint/2010/main" val="87601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EEA65-6B26-457D-851B-0A79D9DE2D59}"/>
              </a:ext>
            </a:extLst>
          </p:cNvPr>
          <p:cNvSpPr>
            <a:spLocks noGrp="1"/>
          </p:cNvSpPr>
          <p:nvPr>
            <p:ph type="title"/>
          </p:nvPr>
        </p:nvSpPr>
        <p:spPr/>
        <p:txBody>
          <a:bodyPr/>
          <a:lstStyle/>
          <a:p>
            <a:r>
              <a:rPr lang="fr-FR" dirty="0"/>
              <a:t>		</a:t>
            </a:r>
            <a:r>
              <a:rPr lang="fr-FR" b="1" dirty="0"/>
              <a:t>Antoon Van Clé (1936/55)</a:t>
            </a:r>
          </a:p>
        </p:txBody>
      </p:sp>
      <p:pic>
        <p:nvPicPr>
          <p:cNvPr id="5" name="Content Placeholder 4">
            <a:extLst>
              <a:ext uri="{FF2B5EF4-FFF2-40B4-BE49-F238E27FC236}">
                <a16:creationId xmlns:a16="http://schemas.microsoft.com/office/drawing/2014/main" id="{81874218-0A39-C7E8-398C-AFB3BE52ED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4244" y="1690688"/>
            <a:ext cx="6884140" cy="5040000"/>
          </a:xfrm>
        </p:spPr>
      </p:pic>
    </p:spTree>
    <p:extLst>
      <p:ext uri="{BB962C8B-B14F-4D97-AF65-F5344CB8AC3E}">
        <p14:creationId xmlns:p14="http://schemas.microsoft.com/office/powerpoint/2010/main" val="2167128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74AD7-F532-8554-1C85-20F3ED1AA8C9}"/>
              </a:ext>
            </a:extLst>
          </p:cNvPr>
          <p:cNvSpPr>
            <a:spLocks noGrp="1"/>
          </p:cNvSpPr>
          <p:nvPr>
            <p:ph type="title"/>
          </p:nvPr>
        </p:nvSpPr>
        <p:spPr/>
        <p:txBody>
          <a:bodyPr/>
          <a:lstStyle/>
          <a:p>
            <a:r>
              <a:rPr lang="fr-FR" dirty="0"/>
              <a:t>		</a:t>
            </a:r>
            <a:r>
              <a:rPr lang="fr-FR" b="1" dirty="0"/>
              <a:t>Corps mystique du Christ</a:t>
            </a:r>
          </a:p>
        </p:txBody>
      </p:sp>
      <p:sp>
        <p:nvSpPr>
          <p:cNvPr id="3" name="Content Placeholder 2">
            <a:extLst>
              <a:ext uri="{FF2B5EF4-FFF2-40B4-BE49-F238E27FC236}">
                <a16:creationId xmlns:a16="http://schemas.microsoft.com/office/drawing/2014/main" id="{7826EED5-0DE9-D5CB-558E-3F87FA36CFEE}"/>
              </a:ext>
            </a:extLst>
          </p:cNvPr>
          <p:cNvSpPr>
            <a:spLocks noGrp="1"/>
          </p:cNvSpPr>
          <p:nvPr>
            <p:ph idx="1"/>
          </p:nvPr>
        </p:nvSpPr>
        <p:spPr/>
        <p:txBody>
          <a:bodyPr>
            <a:normAutofit fontScale="85000" lnSpcReduction="20000"/>
          </a:bodyPr>
          <a:lstStyle/>
          <a:p>
            <a:r>
              <a:rPr lang="fr-FR" dirty="0"/>
              <a:t>Van Clé doit être situé dans le contexte d'une image de l'Église qui s'est surtout développée dans les années 1930, à savoir le modèle de l'Église comme </a:t>
            </a:r>
            <a:r>
              <a:rPr lang="fr-FR" b="1" dirty="0"/>
              <a:t>corps mystique du Christ:</a:t>
            </a:r>
          </a:p>
          <a:p>
            <a:r>
              <a:rPr lang="fr-FR" b="1" dirty="0"/>
              <a:t>« Il n'y a pas de milieu plus gratifiant pour travailler en tant que prêtre que le milieu populaire authentique. Personne n'est aussi sensible à la parole du prêtre que les masses populaires, les véritables enfants du peuple. Mais il ne faut pas prêcher ; il faut simplement parler d'homme à homme. Nous, les prêtres, devons aller vers les hommes en tant qu'êtres humains, avec un cœur ouvert et une âme compréhensive ; mais justement, il ne faut pas parler en tant qu'être humain, mais en tant que prêtre. L'humanité ouvre l'âme ; ainsi, la parole du prêtre pénètre en profondeur, incite à la réflexion... et ils redécouvrent Dieu et reprennent les pratiques chrétiennes dans leur vie. De manière générale, nous sommes – inconsciemment – beaucoup trop éloignés de la vie réelle ; nous n'avons peut-être pas non plus fait de la vérité catholique centrale – </a:t>
            </a:r>
            <a:r>
              <a:rPr lang="fr-FR" b="1" u="sng" dirty="0"/>
              <a:t>la doctrine du corps mystique </a:t>
            </a:r>
            <a:r>
              <a:rPr lang="fr-FR" b="1" dirty="0"/>
              <a:t>– une réalité vivante dans notre vie »</a:t>
            </a:r>
          </a:p>
        </p:txBody>
      </p:sp>
    </p:spTree>
    <p:extLst>
      <p:ext uri="{BB962C8B-B14F-4D97-AF65-F5344CB8AC3E}">
        <p14:creationId xmlns:p14="http://schemas.microsoft.com/office/powerpoint/2010/main" val="2035652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EDBA4-1BE6-478A-F085-FDCECD153F86}"/>
              </a:ext>
            </a:extLst>
          </p:cNvPr>
          <p:cNvSpPr>
            <a:spLocks noGrp="1"/>
          </p:cNvSpPr>
          <p:nvPr>
            <p:ph type="title"/>
          </p:nvPr>
        </p:nvSpPr>
        <p:spPr/>
        <p:txBody>
          <a:bodyPr/>
          <a:lstStyle/>
          <a:p>
            <a:r>
              <a:rPr lang="fr-FR" dirty="0"/>
              <a:t>				</a:t>
            </a:r>
            <a:r>
              <a:rPr lang="fr-FR" sz="4800" b="1" dirty="0"/>
              <a:t>Structure</a:t>
            </a:r>
          </a:p>
        </p:txBody>
      </p:sp>
      <p:sp>
        <p:nvSpPr>
          <p:cNvPr id="3" name="Content Placeholder 2">
            <a:extLst>
              <a:ext uri="{FF2B5EF4-FFF2-40B4-BE49-F238E27FC236}">
                <a16:creationId xmlns:a16="http://schemas.microsoft.com/office/drawing/2014/main" id="{004DD6EF-6857-9295-6DA1-0721632FD194}"/>
              </a:ext>
            </a:extLst>
          </p:cNvPr>
          <p:cNvSpPr>
            <a:spLocks noGrp="1"/>
          </p:cNvSpPr>
          <p:nvPr>
            <p:ph idx="1"/>
          </p:nvPr>
        </p:nvSpPr>
        <p:spPr/>
        <p:txBody>
          <a:bodyPr>
            <a:normAutofit lnSpcReduction="10000"/>
          </a:bodyPr>
          <a:lstStyle/>
          <a:p>
            <a:endParaRPr lang="fr-FR" dirty="0"/>
          </a:p>
          <a:p>
            <a:endParaRPr lang="fr-FR" dirty="0"/>
          </a:p>
          <a:p>
            <a:r>
              <a:rPr lang="fr-FR" sz="4000" b="1" dirty="0"/>
              <a:t>Introduction</a:t>
            </a:r>
          </a:p>
          <a:p>
            <a:r>
              <a:rPr lang="fr-FR" sz="4000" b="1" dirty="0"/>
              <a:t>L’origine et l’évolution du réseau sportif catholique en Belgique</a:t>
            </a:r>
          </a:p>
          <a:p>
            <a:r>
              <a:rPr lang="fr-FR" sz="4000" b="1" dirty="0"/>
              <a:t>La pastorale du sport des norbertins de l’abbaye de </a:t>
            </a:r>
            <a:r>
              <a:rPr lang="fr-FR" sz="4000" b="1" dirty="0" err="1"/>
              <a:t>Tongerlo</a:t>
            </a:r>
            <a:r>
              <a:rPr lang="fr-FR" sz="4000" b="1" dirty="0"/>
              <a:t> (1936/2017)</a:t>
            </a:r>
          </a:p>
          <a:p>
            <a:r>
              <a:rPr lang="fr-FR" sz="4000" b="1" dirty="0"/>
              <a:t>Conclusion et défis</a:t>
            </a:r>
          </a:p>
        </p:txBody>
      </p:sp>
    </p:spTree>
    <p:extLst>
      <p:ext uri="{BB962C8B-B14F-4D97-AF65-F5344CB8AC3E}">
        <p14:creationId xmlns:p14="http://schemas.microsoft.com/office/powerpoint/2010/main" val="3812677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7D95E-AB57-50D4-AB3D-E3DEFC213348}"/>
              </a:ext>
            </a:extLst>
          </p:cNvPr>
          <p:cNvSpPr>
            <a:spLocks noGrp="1"/>
          </p:cNvSpPr>
          <p:nvPr>
            <p:ph type="title"/>
          </p:nvPr>
        </p:nvSpPr>
        <p:spPr/>
        <p:txBody>
          <a:bodyPr/>
          <a:lstStyle/>
          <a:p>
            <a:endParaRPr lang="fr-FR"/>
          </a:p>
        </p:txBody>
      </p:sp>
      <p:sp>
        <p:nvSpPr>
          <p:cNvPr id="3" name="Content Placeholder 2">
            <a:extLst>
              <a:ext uri="{FF2B5EF4-FFF2-40B4-BE49-F238E27FC236}">
                <a16:creationId xmlns:a16="http://schemas.microsoft.com/office/drawing/2014/main" id="{92451FA8-37E6-579C-9C7B-574AC4457B78}"/>
              </a:ext>
            </a:extLst>
          </p:cNvPr>
          <p:cNvSpPr>
            <a:spLocks noGrp="1"/>
          </p:cNvSpPr>
          <p:nvPr>
            <p:ph idx="1"/>
          </p:nvPr>
        </p:nvSpPr>
        <p:spPr/>
        <p:txBody>
          <a:bodyPr/>
          <a:lstStyle/>
          <a:p>
            <a:r>
              <a:rPr lang="fr-FR" sz="3600" b="1" dirty="0"/>
              <a:t>« allons-nous laisser le sport à lui-même, avec toutes les dérives païennes que peuvent entraîner la frénésie, l'enthousiasme, le fanatisme, etc., ou pouvons-nous enrichir le fair-play sportif de valeurs morales ? »</a:t>
            </a:r>
            <a:endParaRPr lang="nl-BE" sz="3600" dirty="0"/>
          </a:p>
          <a:p>
            <a:endParaRPr lang="fr-FR" dirty="0"/>
          </a:p>
        </p:txBody>
      </p:sp>
    </p:spTree>
    <p:extLst>
      <p:ext uri="{BB962C8B-B14F-4D97-AF65-F5344CB8AC3E}">
        <p14:creationId xmlns:p14="http://schemas.microsoft.com/office/powerpoint/2010/main" val="3067459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9BFD9-BA32-872F-5780-97FD5E09BBC5}"/>
              </a:ext>
            </a:extLst>
          </p:cNvPr>
          <p:cNvSpPr>
            <a:spLocks noGrp="1"/>
          </p:cNvSpPr>
          <p:nvPr>
            <p:ph type="title"/>
          </p:nvPr>
        </p:nvSpPr>
        <p:spPr/>
        <p:txBody>
          <a:bodyPr/>
          <a:lstStyle/>
          <a:p>
            <a:r>
              <a:rPr lang="fr-FR" dirty="0"/>
              <a:t>			</a:t>
            </a:r>
            <a:r>
              <a:rPr lang="fr-FR" b="1" dirty="0"/>
              <a:t>Stratégies Van Clé</a:t>
            </a:r>
          </a:p>
        </p:txBody>
      </p:sp>
      <p:sp>
        <p:nvSpPr>
          <p:cNvPr id="3" name="Content Placeholder 2">
            <a:extLst>
              <a:ext uri="{FF2B5EF4-FFF2-40B4-BE49-F238E27FC236}">
                <a16:creationId xmlns:a16="http://schemas.microsoft.com/office/drawing/2014/main" id="{8C555F38-A948-FF29-B1A6-15C721B1EB83}"/>
              </a:ext>
            </a:extLst>
          </p:cNvPr>
          <p:cNvSpPr>
            <a:spLocks noGrp="1"/>
          </p:cNvSpPr>
          <p:nvPr>
            <p:ph idx="1"/>
          </p:nvPr>
        </p:nvSpPr>
        <p:spPr/>
        <p:txBody>
          <a:bodyPr>
            <a:normAutofit lnSpcReduction="10000"/>
          </a:bodyPr>
          <a:lstStyle/>
          <a:p>
            <a:r>
              <a:rPr lang="fr-FR" dirty="0"/>
              <a:t>1) l'initiative devait venir des </a:t>
            </a:r>
            <a:r>
              <a:rPr lang="fr-FR" b="1" dirty="0"/>
              <a:t>sportifs eux-mêmes</a:t>
            </a:r>
            <a:r>
              <a:rPr lang="fr-FR" dirty="0"/>
              <a:t>, après qu'il eut ouvert leur cœur à cette œuvre apostolique par quelques remarques pertinentes</a:t>
            </a:r>
          </a:p>
          <a:p>
            <a:endParaRPr lang="fr-FR" dirty="0"/>
          </a:p>
          <a:p>
            <a:r>
              <a:rPr lang="fr-FR" dirty="0"/>
              <a:t>1943 : Création du « Comité national pour l’élévation morale de tous les sportifs » : 5 présidents provinciaux, 1 secrétaire et 1 trésorier, tous laïcs. À cela s'ajoutait 1 aumônier en chef (Van Clé lui-même), assisté de 2 aumôniers auxiliaires (1 pour la Flandre et 1 pour la Wallonie).</a:t>
            </a:r>
          </a:p>
          <a:p>
            <a:r>
              <a:rPr lang="fr-FR" dirty="0"/>
              <a:t>1944: le comité a été rebaptisé « </a:t>
            </a:r>
            <a:r>
              <a:rPr lang="fr-FR" b="1" dirty="0" err="1"/>
              <a:t>Sporta</a:t>
            </a:r>
            <a:r>
              <a:rPr lang="fr-FR" b="1" dirty="0"/>
              <a:t> </a:t>
            </a:r>
            <a:r>
              <a:rPr lang="fr-FR" dirty="0"/>
              <a:t>», une forme abrégée d’apostolat sportif.</a:t>
            </a:r>
          </a:p>
        </p:txBody>
      </p:sp>
    </p:spTree>
    <p:extLst>
      <p:ext uri="{BB962C8B-B14F-4D97-AF65-F5344CB8AC3E}">
        <p14:creationId xmlns:p14="http://schemas.microsoft.com/office/powerpoint/2010/main" val="3747438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F23D9-A6AE-7544-98B9-828977667FAD}"/>
              </a:ext>
            </a:extLst>
          </p:cNvPr>
          <p:cNvSpPr>
            <a:spLocks noGrp="1"/>
          </p:cNvSpPr>
          <p:nvPr>
            <p:ph type="title"/>
          </p:nvPr>
        </p:nvSpPr>
        <p:spPr/>
        <p:txBody>
          <a:bodyPr/>
          <a:lstStyle/>
          <a:p>
            <a:endParaRPr lang="fr-FR"/>
          </a:p>
        </p:txBody>
      </p:sp>
      <p:sp>
        <p:nvSpPr>
          <p:cNvPr id="3" name="Content Placeholder 2">
            <a:extLst>
              <a:ext uri="{FF2B5EF4-FFF2-40B4-BE49-F238E27FC236}">
                <a16:creationId xmlns:a16="http://schemas.microsoft.com/office/drawing/2014/main" id="{8709710C-9EAE-E7CD-4051-CB9F7E2BFC0A}"/>
              </a:ext>
            </a:extLst>
          </p:cNvPr>
          <p:cNvSpPr>
            <a:spLocks noGrp="1"/>
          </p:cNvSpPr>
          <p:nvPr>
            <p:ph idx="1"/>
          </p:nvPr>
        </p:nvSpPr>
        <p:spPr>
          <a:xfrm>
            <a:off x="838200" y="720762"/>
            <a:ext cx="10515600" cy="5456201"/>
          </a:xfrm>
        </p:spPr>
        <p:txBody>
          <a:bodyPr>
            <a:normAutofit/>
          </a:bodyPr>
          <a:lstStyle/>
          <a:p>
            <a:r>
              <a:rPr lang="fr-FR" sz="3200" b="1" dirty="0"/>
              <a:t>« </a:t>
            </a:r>
            <a:r>
              <a:rPr lang="fr-FR" sz="3200" b="1" dirty="0" err="1"/>
              <a:t>Sporta</a:t>
            </a:r>
            <a:r>
              <a:rPr lang="fr-FR" sz="3200" b="1" dirty="0"/>
              <a:t> n'est pas une question de sport. Ce n'est pas en tant que sportif que je me suis rapproché des sportifs. Mais en tant que prêtre, soucieux des âmes, je prêchais </a:t>
            </a:r>
            <a:r>
              <a:rPr lang="fr-FR" sz="3200" b="1" u="sng" dirty="0"/>
              <a:t>le Corps mystique, à savoir que nous sommes tous frères les uns des autres</a:t>
            </a:r>
            <a:r>
              <a:rPr lang="fr-FR" sz="3200" b="1" dirty="0"/>
              <a:t>. Je me disais : « Ces garçons sont mes frères ; ils ont une âme. Qui leur dit cela ? Que fait-on pour cela ? » ».</a:t>
            </a:r>
            <a:endParaRPr lang="nl-BE" sz="3200" dirty="0"/>
          </a:p>
          <a:p>
            <a:r>
              <a:rPr lang="fr-FR" sz="3200" b="1" dirty="0"/>
              <a:t>« </a:t>
            </a:r>
            <a:r>
              <a:rPr lang="fr-FR" sz="3200" b="1" dirty="0" err="1"/>
              <a:t>Sporta</a:t>
            </a:r>
            <a:r>
              <a:rPr lang="fr-FR" sz="3200" b="1" dirty="0"/>
              <a:t> est une question de pastorale. Il s'agit d'apostolat dans un domaine particulier de la communauté ; du salut des âmes d'un groupe particulier de personnes, issues d'un milieu particulier ; d'un groupe de personnes ayant une destination temporaire et éternelle ».</a:t>
            </a:r>
            <a:endParaRPr lang="nl-BE" sz="3200" dirty="0"/>
          </a:p>
          <a:p>
            <a:endParaRPr lang="fr-FR" dirty="0"/>
          </a:p>
        </p:txBody>
      </p:sp>
    </p:spTree>
    <p:extLst>
      <p:ext uri="{BB962C8B-B14F-4D97-AF65-F5344CB8AC3E}">
        <p14:creationId xmlns:p14="http://schemas.microsoft.com/office/powerpoint/2010/main" val="1299039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2596D-23E1-6E17-75D8-EA0EA3939155}"/>
              </a:ext>
            </a:extLst>
          </p:cNvPr>
          <p:cNvSpPr>
            <a:spLocks noGrp="1"/>
          </p:cNvSpPr>
          <p:nvPr>
            <p:ph type="title"/>
          </p:nvPr>
        </p:nvSpPr>
        <p:spPr/>
        <p:txBody>
          <a:bodyPr/>
          <a:lstStyle/>
          <a:p>
            <a:r>
              <a:rPr lang="fr-FR" b="1" dirty="0"/>
              <a:t>			Stratégies Van Clé</a:t>
            </a:r>
            <a:endParaRPr lang="fr-FR" dirty="0"/>
          </a:p>
        </p:txBody>
      </p:sp>
      <p:sp>
        <p:nvSpPr>
          <p:cNvPr id="3" name="Content Placeholder 2">
            <a:extLst>
              <a:ext uri="{FF2B5EF4-FFF2-40B4-BE49-F238E27FC236}">
                <a16:creationId xmlns:a16="http://schemas.microsoft.com/office/drawing/2014/main" id="{E4E950F3-DC1E-86E4-6130-9E7157EB6E54}"/>
              </a:ext>
            </a:extLst>
          </p:cNvPr>
          <p:cNvSpPr>
            <a:spLocks noGrp="1"/>
          </p:cNvSpPr>
          <p:nvPr>
            <p:ph idx="1"/>
          </p:nvPr>
        </p:nvSpPr>
        <p:spPr/>
        <p:txBody>
          <a:bodyPr/>
          <a:lstStyle/>
          <a:p>
            <a:r>
              <a:rPr lang="fr-FR" dirty="0"/>
              <a:t>2) Une deuxième stratégie appliquée par Van Clé, consistait à entretenir les </a:t>
            </a:r>
            <a:r>
              <a:rPr lang="fr-FR" b="1" dirty="0"/>
              <a:t>contacts personnels </a:t>
            </a:r>
            <a:r>
              <a:rPr lang="fr-FR" dirty="0"/>
              <a:t>qu'il avait noués auparavant (il recevait des individuels à l’abbaye; il organisait des retraites en group dans tout le pays, toujours dans des abbayes, couvents et écoles; pèlerinages)</a:t>
            </a:r>
          </a:p>
          <a:p>
            <a:endParaRPr lang="fr-FR" dirty="0"/>
          </a:p>
        </p:txBody>
      </p:sp>
    </p:spTree>
    <p:extLst>
      <p:ext uri="{BB962C8B-B14F-4D97-AF65-F5344CB8AC3E}">
        <p14:creationId xmlns:p14="http://schemas.microsoft.com/office/powerpoint/2010/main" val="1799645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65DCB-6721-BC2D-E232-F51D72FD4CBC}"/>
              </a:ext>
            </a:extLst>
          </p:cNvPr>
          <p:cNvSpPr>
            <a:spLocks noGrp="1"/>
          </p:cNvSpPr>
          <p:nvPr>
            <p:ph type="title"/>
          </p:nvPr>
        </p:nvSpPr>
        <p:spPr/>
        <p:txBody>
          <a:bodyPr/>
          <a:lstStyle/>
          <a:p>
            <a:endParaRPr lang="fr-FR"/>
          </a:p>
        </p:txBody>
      </p:sp>
      <p:sp>
        <p:nvSpPr>
          <p:cNvPr id="3" name="Content Placeholder 2">
            <a:extLst>
              <a:ext uri="{FF2B5EF4-FFF2-40B4-BE49-F238E27FC236}">
                <a16:creationId xmlns:a16="http://schemas.microsoft.com/office/drawing/2014/main" id="{CFD8691F-14F2-B194-9E8F-B84D333B9985}"/>
              </a:ext>
            </a:extLst>
          </p:cNvPr>
          <p:cNvSpPr>
            <a:spLocks noGrp="1"/>
          </p:cNvSpPr>
          <p:nvPr>
            <p:ph idx="1"/>
          </p:nvPr>
        </p:nvSpPr>
        <p:spPr/>
        <p:txBody>
          <a:bodyPr/>
          <a:lstStyle/>
          <a:p>
            <a:r>
              <a:rPr lang="fr-FR" b="1" dirty="0"/>
              <a:t>« J’ai cherché à entrer en contact avec eux de manière très modeste, et j’ai toujours senti que les sportifs eux-mêmes souhaitaient être soutenus dans leur lutte pour leur vertu, la formation de leur caractère et de leur volonté, en d'autres termes, qu'ils aspiraient à la formation de leur âme : « C'est exactement ce dont nous avons besoin : une détente spirituelle ; mais qui nous l'apporte ? – Vous devriez nous inviter plus souvent à discuter, cela fait tellement de bien ! – Les autres [étudiants, mouvements de jeunesse] ont tout, et nous n'avons rien. Prêchez-nous une retraite, mon père ! » »</a:t>
            </a:r>
            <a:endParaRPr lang="nl-BE" dirty="0"/>
          </a:p>
          <a:p>
            <a:endParaRPr lang="fr-FR" dirty="0"/>
          </a:p>
        </p:txBody>
      </p:sp>
    </p:spTree>
    <p:extLst>
      <p:ext uri="{BB962C8B-B14F-4D97-AF65-F5344CB8AC3E}">
        <p14:creationId xmlns:p14="http://schemas.microsoft.com/office/powerpoint/2010/main" val="888839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9DCA0-4A33-2E17-3BC8-2CA2521AE242}"/>
              </a:ext>
            </a:extLst>
          </p:cNvPr>
          <p:cNvSpPr>
            <a:spLocks noGrp="1"/>
          </p:cNvSpPr>
          <p:nvPr>
            <p:ph type="title"/>
          </p:nvPr>
        </p:nvSpPr>
        <p:spPr/>
        <p:txBody>
          <a:bodyPr/>
          <a:lstStyle/>
          <a:p>
            <a:endParaRPr lang="fr-FR"/>
          </a:p>
        </p:txBody>
      </p:sp>
      <p:pic>
        <p:nvPicPr>
          <p:cNvPr id="5" name="Content Placeholder 4">
            <a:extLst>
              <a:ext uri="{FF2B5EF4-FFF2-40B4-BE49-F238E27FC236}">
                <a16:creationId xmlns:a16="http://schemas.microsoft.com/office/drawing/2014/main" id="{F3E59BFC-83F5-FF14-DCBB-66CF1DF338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6331" y="365125"/>
            <a:ext cx="8796041" cy="6300000"/>
          </a:xfrm>
        </p:spPr>
      </p:pic>
    </p:spTree>
    <p:extLst>
      <p:ext uri="{BB962C8B-B14F-4D97-AF65-F5344CB8AC3E}">
        <p14:creationId xmlns:p14="http://schemas.microsoft.com/office/powerpoint/2010/main" val="1555358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D16C-FCEA-8ACC-A052-992F0ABF8C80}"/>
              </a:ext>
            </a:extLst>
          </p:cNvPr>
          <p:cNvSpPr>
            <a:spLocks noGrp="1"/>
          </p:cNvSpPr>
          <p:nvPr>
            <p:ph type="title"/>
          </p:nvPr>
        </p:nvSpPr>
        <p:spPr/>
        <p:txBody>
          <a:bodyPr/>
          <a:lstStyle/>
          <a:p>
            <a:r>
              <a:rPr lang="fr-FR" dirty="0"/>
              <a:t>		</a:t>
            </a:r>
            <a:r>
              <a:rPr lang="fr-FR" b="1" dirty="0"/>
              <a:t>Programme de travail (1944)</a:t>
            </a:r>
          </a:p>
        </p:txBody>
      </p:sp>
      <p:sp>
        <p:nvSpPr>
          <p:cNvPr id="3" name="Content Placeholder 2">
            <a:extLst>
              <a:ext uri="{FF2B5EF4-FFF2-40B4-BE49-F238E27FC236}">
                <a16:creationId xmlns:a16="http://schemas.microsoft.com/office/drawing/2014/main" id="{53D035E4-D133-F9C2-8710-69A8E76C5D2C}"/>
              </a:ext>
            </a:extLst>
          </p:cNvPr>
          <p:cNvSpPr>
            <a:spLocks noGrp="1"/>
          </p:cNvSpPr>
          <p:nvPr>
            <p:ph idx="1"/>
          </p:nvPr>
        </p:nvSpPr>
        <p:spPr/>
        <p:txBody>
          <a:bodyPr>
            <a:normAutofit fontScale="85000" lnSpcReduction="20000"/>
          </a:bodyPr>
          <a:lstStyle/>
          <a:p>
            <a:r>
              <a:rPr lang="fr-FR" dirty="0"/>
              <a:t>Lettre du 5 janvier 1944 adressée à quelque 700 sportifs actifs et 160 comités de clubs de toutes les branches sportives: </a:t>
            </a:r>
          </a:p>
          <a:p>
            <a:r>
              <a:rPr lang="fr-FR" dirty="0"/>
              <a:t>(1) Sur le </a:t>
            </a:r>
            <a:r>
              <a:rPr lang="fr-FR" b="1" dirty="0"/>
              <a:t>plan intellectuel</a:t>
            </a:r>
            <a:r>
              <a:rPr lang="fr-FR" dirty="0"/>
              <a:t>, l'objectif était de rechercher et de découvrir à travers l'étude et la lecture, de goûter à l'art et à la beauté, d'apprendre à parler et à écrire sans fautes et d'apprendre le français afin de pouvoir s'exprimer en dehors de la Flandre. </a:t>
            </a:r>
          </a:p>
          <a:p>
            <a:r>
              <a:rPr lang="fr-FR" dirty="0"/>
              <a:t>(2) Sur le </a:t>
            </a:r>
            <a:r>
              <a:rPr lang="fr-FR" b="1" dirty="0"/>
              <a:t>plan moral</a:t>
            </a:r>
            <a:r>
              <a:rPr lang="fr-FR" dirty="0"/>
              <a:t>, la pureté, la force de caractère, la volonté et l'audace étaient primordiales. </a:t>
            </a:r>
          </a:p>
          <a:p>
            <a:r>
              <a:rPr lang="fr-FR" dirty="0"/>
              <a:t>(3) Sur le </a:t>
            </a:r>
            <a:r>
              <a:rPr lang="fr-FR" b="1" dirty="0"/>
              <a:t>plan familial</a:t>
            </a:r>
            <a:r>
              <a:rPr lang="fr-FR" dirty="0"/>
              <a:t>, l'accent était mis sur les adolescents, l'engagement, le mariage, la relation entre mari et femme et l'équilibre entre la famille, l'école et l'Église. </a:t>
            </a:r>
          </a:p>
          <a:p>
            <a:r>
              <a:rPr lang="fr-FR" dirty="0"/>
              <a:t>(4) La </a:t>
            </a:r>
            <a:r>
              <a:rPr lang="fr-FR" b="1" dirty="0"/>
              <a:t>formation sociale </a:t>
            </a:r>
            <a:r>
              <a:rPr lang="fr-FR" dirty="0"/>
              <a:t>mettait l'accent sur l'honnêteté professionnelle, l'esprit sportif, l'amour du service et la fraternité. </a:t>
            </a:r>
          </a:p>
        </p:txBody>
      </p:sp>
    </p:spTree>
    <p:extLst>
      <p:ext uri="{BB962C8B-B14F-4D97-AF65-F5344CB8AC3E}">
        <p14:creationId xmlns:p14="http://schemas.microsoft.com/office/powerpoint/2010/main" val="2972405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3EF0D-5DBD-D1D6-32F4-A63668BE9D52}"/>
              </a:ext>
            </a:extLst>
          </p:cNvPr>
          <p:cNvSpPr>
            <a:spLocks noGrp="1"/>
          </p:cNvSpPr>
          <p:nvPr>
            <p:ph type="title"/>
          </p:nvPr>
        </p:nvSpPr>
        <p:spPr/>
        <p:txBody>
          <a:bodyPr/>
          <a:lstStyle/>
          <a:p>
            <a:endParaRPr lang="fr-FR"/>
          </a:p>
        </p:txBody>
      </p:sp>
      <p:sp>
        <p:nvSpPr>
          <p:cNvPr id="3" name="Content Placeholder 2">
            <a:extLst>
              <a:ext uri="{FF2B5EF4-FFF2-40B4-BE49-F238E27FC236}">
                <a16:creationId xmlns:a16="http://schemas.microsoft.com/office/drawing/2014/main" id="{ED1F0E3B-A9B7-C62F-E293-18DA50331943}"/>
              </a:ext>
            </a:extLst>
          </p:cNvPr>
          <p:cNvSpPr>
            <a:spLocks noGrp="1"/>
          </p:cNvSpPr>
          <p:nvPr>
            <p:ph idx="1"/>
          </p:nvPr>
        </p:nvSpPr>
        <p:spPr/>
        <p:txBody>
          <a:bodyPr/>
          <a:lstStyle/>
          <a:p>
            <a:endParaRPr lang="fr-FR" b="1" dirty="0"/>
          </a:p>
          <a:p>
            <a:r>
              <a:rPr lang="fr-FR" dirty="0"/>
              <a:t>(5) Enfin, la </a:t>
            </a:r>
            <a:r>
              <a:rPr lang="fr-FR" b="1" dirty="0"/>
              <a:t>formation religieuse </a:t>
            </a:r>
            <a:r>
              <a:rPr lang="fr-FR" dirty="0"/>
              <a:t>ne voulait aucune différence entre la doctrine catholique et la vie quotidienne :</a:t>
            </a:r>
          </a:p>
          <a:p>
            <a:endParaRPr lang="fr-FR" b="1" dirty="0"/>
          </a:p>
          <a:p>
            <a:r>
              <a:rPr lang="fr-FR" b="1" dirty="0"/>
              <a:t>« Vous pouvez être des saints dans l'entraînement et les soins du corps, dans le sprint et le demi-fond, dans la boxe et la lutte, etc. Votre travail peut être votre prière la plus pure, et vos malheurs et vos efforts bénis vos sacrifices les plus glorieux pour Dieu et les âmes de vos proches »</a:t>
            </a:r>
            <a:endParaRPr lang="fr-FR" dirty="0"/>
          </a:p>
        </p:txBody>
      </p:sp>
    </p:spTree>
    <p:extLst>
      <p:ext uri="{BB962C8B-B14F-4D97-AF65-F5344CB8AC3E}">
        <p14:creationId xmlns:p14="http://schemas.microsoft.com/office/powerpoint/2010/main" val="1866452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17DA8-C1B2-94B8-A3A5-33B737F93268}"/>
              </a:ext>
            </a:extLst>
          </p:cNvPr>
          <p:cNvSpPr>
            <a:spLocks noGrp="1"/>
          </p:cNvSpPr>
          <p:nvPr>
            <p:ph type="title"/>
          </p:nvPr>
        </p:nvSpPr>
        <p:spPr/>
        <p:txBody>
          <a:bodyPr/>
          <a:lstStyle/>
          <a:p>
            <a:r>
              <a:rPr lang="fr-FR" dirty="0"/>
              <a:t>			</a:t>
            </a:r>
            <a:r>
              <a:rPr lang="fr-FR" b="1" dirty="0"/>
              <a:t>Stratégies Van Clé</a:t>
            </a:r>
          </a:p>
        </p:txBody>
      </p:sp>
      <p:sp>
        <p:nvSpPr>
          <p:cNvPr id="3" name="Content Placeholder 2">
            <a:extLst>
              <a:ext uri="{FF2B5EF4-FFF2-40B4-BE49-F238E27FC236}">
                <a16:creationId xmlns:a16="http://schemas.microsoft.com/office/drawing/2014/main" id="{44215B13-F909-B34D-F9F2-8FB48939EC3B}"/>
              </a:ext>
            </a:extLst>
          </p:cNvPr>
          <p:cNvSpPr>
            <a:spLocks noGrp="1"/>
          </p:cNvSpPr>
          <p:nvPr>
            <p:ph idx="1"/>
          </p:nvPr>
        </p:nvSpPr>
        <p:spPr/>
        <p:txBody>
          <a:bodyPr>
            <a:normAutofit fontScale="92500"/>
          </a:bodyPr>
          <a:lstStyle/>
          <a:p>
            <a:r>
              <a:rPr lang="fr-FR" dirty="0"/>
              <a:t>3) Depuis 1949 Van Clé a mis l'accent sur une coopération de la pastorale du sport intense entre </a:t>
            </a:r>
            <a:r>
              <a:rPr lang="fr-FR" b="1" dirty="0"/>
              <a:t>un bloc géographique composé de la Flandre, du sud des Pays-Bas et de la Rhénanie</a:t>
            </a:r>
            <a:r>
              <a:rPr lang="fr-FR" dirty="0"/>
              <a:t>. À cette fin, il souhaitait concrétiser les contacts lors de réunions organisées au moins tous les deux mois.</a:t>
            </a:r>
          </a:p>
          <a:p>
            <a:r>
              <a:rPr lang="fr-FR" dirty="0"/>
              <a:t>Un de ses contacts était Mgr P.J. </a:t>
            </a:r>
            <a:r>
              <a:rPr lang="fr-FR" dirty="0" err="1"/>
              <a:t>Boymans</a:t>
            </a:r>
            <a:r>
              <a:rPr lang="fr-FR" dirty="0"/>
              <a:t>, malgré le fait qu’il avait une </a:t>
            </a:r>
            <a:r>
              <a:rPr lang="fr-FR" b="1" dirty="0"/>
              <a:t>approche totalement différente en la pastorale du sport</a:t>
            </a:r>
            <a:r>
              <a:rPr lang="fr-FR" dirty="0"/>
              <a:t>. </a:t>
            </a:r>
          </a:p>
          <a:p>
            <a:r>
              <a:rPr lang="fr-FR" dirty="0"/>
              <a:t>Contrairement à Van Clé - qui se voulait tenir loin de l’Action catholique des évêques belges, et ne voulait rien d’ « un sport par et pour des catholiques », mais optait avec « </a:t>
            </a:r>
            <a:r>
              <a:rPr lang="fr-FR" dirty="0" err="1"/>
              <a:t>Sporta</a:t>
            </a:r>
            <a:r>
              <a:rPr lang="fr-FR" dirty="0"/>
              <a:t> » de agir comme chrétiens dans un milieu sportif neutre - ; </a:t>
            </a:r>
            <a:r>
              <a:rPr lang="fr-FR" dirty="0" err="1"/>
              <a:t>Boymans</a:t>
            </a:r>
            <a:r>
              <a:rPr lang="fr-FR" dirty="0"/>
              <a:t> guidait des organisations sportives purement catholiques en soi, loin des associations neutres ou protestants.</a:t>
            </a:r>
          </a:p>
        </p:txBody>
      </p:sp>
    </p:spTree>
    <p:extLst>
      <p:ext uri="{BB962C8B-B14F-4D97-AF65-F5344CB8AC3E}">
        <p14:creationId xmlns:p14="http://schemas.microsoft.com/office/powerpoint/2010/main" val="33620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9035-E4F5-261F-592A-D37731EA73D4}"/>
              </a:ext>
            </a:extLst>
          </p:cNvPr>
          <p:cNvSpPr>
            <a:spLocks noGrp="1"/>
          </p:cNvSpPr>
          <p:nvPr>
            <p:ph type="title"/>
          </p:nvPr>
        </p:nvSpPr>
        <p:spPr/>
        <p:txBody>
          <a:bodyPr/>
          <a:lstStyle/>
          <a:p>
            <a:r>
              <a:rPr lang="fr-FR" dirty="0"/>
              <a:t>	</a:t>
            </a:r>
            <a:r>
              <a:rPr lang="fr-FR" b="1" dirty="0"/>
              <a:t>Mgr P.J. </a:t>
            </a:r>
            <a:r>
              <a:rPr lang="fr-FR" b="1" dirty="0" err="1"/>
              <a:t>Boymans</a:t>
            </a:r>
            <a:r>
              <a:rPr lang="fr-FR" b="1" dirty="0"/>
              <a:t> (1914-1984)</a:t>
            </a:r>
          </a:p>
        </p:txBody>
      </p:sp>
      <p:sp>
        <p:nvSpPr>
          <p:cNvPr id="3" name="Content Placeholder 2">
            <a:extLst>
              <a:ext uri="{FF2B5EF4-FFF2-40B4-BE49-F238E27FC236}">
                <a16:creationId xmlns:a16="http://schemas.microsoft.com/office/drawing/2014/main" id="{3E529524-E060-33C1-F862-BCB241D02A16}"/>
              </a:ext>
            </a:extLst>
          </p:cNvPr>
          <p:cNvSpPr>
            <a:spLocks noGrp="1"/>
          </p:cNvSpPr>
          <p:nvPr>
            <p:ph idx="1"/>
          </p:nvPr>
        </p:nvSpPr>
        <p:spPr/>
        <p:txBody>
          <a:bodyPr>
            <a:normAutofit fontScale="92500"/>
          </a:bodyPr>
          <a:lstStyle/>
          <a:p>
            <a:endParaRPr lang="fr-FR" dirty="0"/>
          </a:p>
          <a:p>
            <a:r>
              <a:rPr lang="fr-FR" dirty="0"/>
              <a:t>conseiller sportif diocésain du diocèse de Ruremonde</a:t>
            </a:r>
          </a:p>
          <a:p>
            <a:r>
              <a:rPr lang="fr-FR" dirty="0"/>
              <a:t>conseiller sportif national de la « Fédération catholique néerlandaise du sport » (NKS) et aumônier général de la « Fédération internationale catholique d'éducation physique et sportive » (FISEP)</a:t>
            </a:r>
          </a:p>
          <a:p>
            <a:r>
              <a:rPr lang="fr-FR" b="1" dirty="0"/>
              <a:t>Grand défenseur d’un sport catholique en-soi, sans relations avec le sport neutre et protestant aux Pays-Bas = vision des évêques aux Pays-Bas jusque les années 1967.</a:t>
            </a:r>
          </a:p>
          <a:p>
            <a:r>
              <a:rPr lang="fr-FR" b="1" dirty="0"/>
              <a:t>En Allemagne on a depuis les années 1950 une collaboration étroite entre  les églises protestantes et l’Église catholique en la pastorale du sport.</a:t>
            </a:r>
          </a:p>
        </p:txBody>
      </p:sp>
    </p:spTree>
    <p:extLst>
      <p:ext uri="{BB962C8B-B14F-4D97-AF65-F5344CB8AC3E}">
        <p14:creationId xmlns:p14="http://schemas.microsoft.com/office/powerpoint/2010/main" val="4056439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4F8DF-8643-94E6-4D06-0E6EB10A2B3E}"/>
              </a:ext>
            </a:extLst>
          </p:cNvPr>
          <p:cNvSpPr>
            <a:spLocks noGrp="1"/>
          </p:cNvSpPr>
          <p:nvPr>
            <p:ph type="title"/>
          </p:nvPr>
        </p:nvSpPr>
        <p:spPr/>
        <p:txBody>
          <a:bodyPr/>
          <a:lstStyle/>
          <a:p>
            <a:r>
              <a:rPr lang="fr-FR" dirty="0"/>
              <a:t>			</a:t>
            </a:r>
            <a:r>
              <a:rPr lang="fr-FR" b="1" dirty="0"/>
              <a:t>INTRODUCTION</a:t>
            </a:r>
          </a:p>
        </p:txBody>
      </p:sp>
      <p:sp>
        <p:nvSpPr>
          <p:cNvPr id="3" name="Content Placeholder 2">
            <a:extLst>
              <a:ext uri="{FF2B5EF4-FFF2-40B4-BE49-F238E27FC236}">
                <a16:creationId xmlns:a16="http://schemas.microsoft.com/office/drawing/2014/main" id="{BFA7C7D4-FA78-10C6-C521-0F3CA0C75D49}"/>
              </a:ext>
            </a:extLst>
          </p:cNvPr>
          <p:cNvSpPr>
            <a:spLocks noGrp="1"/>
          </p:cNvSpPr>
          <p:nvPr>
            <p:ph idx="1"/>
          </p:nvPr>
        </p:nvSpPr>
        <p:spPr/>
        <p:txBody>
          <a:bodyPr/>
          <a:lstStyle/>
          <a:p>
            <a:r>
              <a:rPr lang="fr-FR" b="1" dirty="0"/>
              <a:t>La situation en Belgique de la pastorale du sport actuelle: </a:t>
            </a:r>
          </a:p>
          <a:p>
            <a:r>
              <a:rPr lang="fr-FR" b="1" dirty="0"/>
              <a:t>très peu d’activité</a:t>
            </a:r>
          </a:p>
        </p:txBody>
      </p:sp>
    </p:spTree>
    <p:extLst>
      <p:ext uri="{BB962C8B-B14F-4D97-AF65-F5344CB8AC3E}">
        <p14:creationId xmlns:p14="http://schemas.microsoft.com/office/powerpoint/2010/main" val="2295143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0136E-A061-F707-802E-D7DAD6FA95C1}"/>
              </a:ext>
            </a:extLst>
          </p:cNvPr>
          <p:cNvSpPr>
            <a:spLocks noGrp="1"/>
          </p:cNvSpPr>
          <p:nvPr>
            <p:ph type="title"/>
          </p:nvPr>
        </p:nvSpPr>
        <p:spPr/>
        <p:txBody>
          <a:bodyPr/>
          <a:lstStyle/>
          <a:p>
            <a:endParaRPr lang="fr-FR"/>
          </a:p>
        </p:txBody>
      </p:sp>
      <p:pic>
        <p:nvPicPr>
          <p:cNvPr id="5" name="Content Placeholder 4">
            <a:extLst>
              <a:ext uri="{FF2B5EF4-FFF2-40B4-BE49-F238E27FC236}">
                <a16:creationId xmlns:a16="http://schemas.microsoft.com/office/drawing/2014/main" id="{8ECBDEC8-2C5E-1B78-AC3A-81D9FA5A9F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95342" y="81000"/>
            <a:ext cx="4401316" cy="6696000"/>
          </a:xfrm>
        </p:spPr>
      </p:pic>
    </p:spTree>
    <p:extLst>
      <p:ext uri="{BB962C8B-B14F-4D97-AF65-F5344CB8AC3E}">
        <p14:creationId xmlns:p14="http://schemas.microsoft.com/office/powerpoint/2010/main" val="354348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EF14C-20D5-D78A-B848-0284A1A8359F}"/>
              </a:ext>
            </a:extLst>
          </p:cNvPr>
          <p:cNvSpPr>
            <a:spLocks noGrp="1"/>
          </p:cNvSpPr>
          <p:nvPr>
            <p:ph type="title"/>
          </p:nvPr>
        </p:nvSpPr>
        <p:spPr/>
        <p:txBody>
          <a:bodyPr/>
          <a:lstStyle/>
          <a:p>
            <a:r>
              <a:rPr lang="fr-FR" dirty="0"/>
              <a:t>			</a:t>
            </a:r>
            <a:r>
              <a:rPr lang="fr-FR" b="1" dirty="0"/>
              <a:t>Bruno Morel (1957/66)</a:t>
            </a:r>
          </a:p>
        </p:txBody>
      </p:sp>
      <p:pic>
        <p:nvPicPr>
          <p:cNvPr id="5" name="Content Placeholder 4">
            <a:extLst>
              <a:ext uri="{FF2B5EF4-FFF2-40B4-BE49-F238E27FC236}">
                <a16:creationId xmlns:a16="http://schemas.microsoft.com/office/drawing/2014/main" id="{78514633-5396-3C7D-E340-0E4776FDCB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11194" y="1610472"/>
            <a:ext cx="7194700" cy="5112000"/>
          </a:xfrm>
        </p:spPr>
      </p:pic>
    </p:spTree>
    <p:extLst>
      <p:ext uri="{BB962C8B-B14F-4D97-AF65-F5344CB8AC3E}">
        <p14:creationId xmlns:p14="http://schemas.microsoft.com/office/powerpoint/2010/main" val="3105154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1BA7A-BDA4-C15D-E383-697A6C38DFB2}"/>
              </a:ext>
            </a:extLst>
          </p:cNvPr>
          <p:cNvSpPr>
            <a:spLocks noGrp="1"/>
          </p:cNvSpPr>
          <p:nvPr>
            <p:ph type="title"/>
          </p:nvPr>
        </p:nvSpPr>
        <p:spPr/>
        <p:txBody>
          <a:bodyPr/>
          <a:lstStyle/>
          <a:p>
            <a:endParaRPr lang="fr-FR"/>
          </a:p>
        </p:txBody>
      </p:sp>
      <p:sp>
        <p:nvSpPr>
          <p:cNvPr id="3" name="Content Placeholder 2">
            <a:extLst>
              <a:ext uri="{FF2B5EF4-FFF2-40B4-BE49-F238E27FC236}">
                <a16:creationId xmlns:a16="http://schemas.microsoft.com/office/drawing/2014/main" id="{4E99BF34-7A0B-F740-960D-D1AFAB9DA05A}"/>
              </a:ext>
            </a:extLst>
          </p:cNvPr>
          <p:cNvSpPr>
            <a:spLocks noGrp="1"/>
          </p:cNvSpPr>
          <p:nvPr>
            <p:ph idx="1"/>
          </p:nvPr>
        </p:nvSpPr>
        <p:spPr/>
        <p:txBody>
          <a:bodyPr/>
          <a:lstStyle/>
          <a:p>
            <a:r>
              <a:rPr lang="fr-FR" b="1" dirty="0"/>
              <a:t>1) Expansion du réseau des aumôniers: « 30 Pères Van Clé! »</a:t>
            </a:r>
          </a:p>
          <a:p>
            <a:r>
              <a:rPr lang="fr-FR" dirty="0"/>
              <a:t>- aumônier général, 4 aumôniers provinciaux en Flandre, nombreux aumôniers régionaux, 1 aumônier provincial en Wallonie</a:t>
            </a:r>
          </a:p>
        </p:txBody>
      </p:sp>
    </p:spTree>
    <p:extLst>
      <p:ext uri="{BB962C8B-B14F-4D97-AF65-F5344CB8AC3E}">
        <p14:creationId xmlns:p14="http://schemas.microsoft.com/office/powerpoint/2010/main" val="15753647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958BF-3C4A-8E73-8467-27F17F2C6113}"/>
              </a:ext>
            </a:extLst>
          </p:cNvPr>
          <p:cNvSpPr>
            <a:spLocks noGrp="1"/>
          </p:cNvSpPr>
          <p:nvPr>
            <p:ph type="title"/>
          </p:nvPr>
        </p:nvSpPr>
        <p:spPr/>
        <p:txBody>
          <a:bodyPr/>
          <a:lstStyle/>
          <a:p>
            <a:endParaRPr lang="fr-FR"/>
          </a:p>
        </p:txBody>
      </p:sp>
      <p:sp>
        <p:nvSpPr>
          <p:cNvPr id="3" name="Content Placeholder 2">
            <a:extLst>
              <a:ext uri="{FF2B5EF4-FFF2-40B4-BE49-F238E27FC236}">
                <a16:creationId xmlns:a16="http://schemas.microsoft.com/office/drawing/2014/main" id="{29E20924-E787-B9E8-D877-591FDEA2E1BD}"/>
              </a:ext>
            </a:extLst>
          </p:cNvPr>
          <p:cNvSpPr>
            <a:spLocks noGrp="1"/>
          </p:cNvSpPr>
          <p:nvPr>
            <p:ph idx="1"/>
          </p:nvPr>
        </p:nvSpPr>
        <p:spPr>
          <a:xfrm>
            <a:off x="838200" y="634701"/>
            <a:ext cx="10515600" cy="5542262"/>
          </a:xfrm>
        </p:spPr>
        <p:txBody>
          <a:bodyPr>
            <a:normAutofit fontScale="92500"/>
          </a:bodyPr>
          <a:lstStyle/>
          <a:p>
            <a:r>
              <a:rPr lang="fr-FR" sz="3600" b="1" dirty="0"/>
              <a:t>« Je crois vraiment en la méthode des dizaines de pères Van Clé que nous envoyons aux sportifs. Je crois en nos pèlerinages provinciaux et nationaux de sportifs. J'espère donc que les masses cesseront de considérer « </a:t>
            </a:r>
            <a:r>
              <a:rPr lang="fr-FR" sz="3600" b="1" dirty="0" err="1"/>
              <a:t>Sporta</a:t>
            </a:r>
            <a:r>
              <a:rPr lang="fr-FR" sz="3600" b="1" dirty="0"/>
              <a:t> » comme une œuvre philanthropique s'occupant des sportifs, à l'instar de la Société pour la protection des animaux. J'espère que « </a:t>
            </a:r>
            <a:r>
              <a:rPr lang="fr-FR" sz="3600" b="1" dirty="0" err="1"/>
              <a:t>Sporta</a:t>
            </a:r>
            <a:r>
              <a:rPr lang="fr-FR" sz="3600" b="1" dirty="0"/>
              <a:t> » sera considérée comme un organisme socialement nécessaire. Et je rêve que nous célébrions chaque année une grande journée « </a:t>
            </a:r>
            <a:r>
              <a:rPr lang="fr-FR" sz="3600" b="1" dirty="0" err="1"/>
              <a:t>Sporta</a:t>
            </a:r>
            <a:r>
              <a:rPr lang="fr-FR" sz="3600" b="1" dirty="0"/>
              <a:t> », de préférence le dimanche de la Septuagésime en février, une journée où l'athlète plongerait dans l'âme saine de son corps sain ».</a:t>
            </a:r>
            <a:endParaRPr lang="nl-BE" sz="3600" dirty="0"/>
          </a:p>
          <a:p>
            <a:endParaRPr lang="fr-FR" dirty="0"/>
          </a:p>
        </p:txBody>
      </p:sp>
    </p:spTree>
    <p:extLst>
      <p:ext uri="{BB962C8B-B14F-4D97-AF65-F5344CB8AC3E}">
        <p14:creationId xmlns:p14="http://schemas.microsoft.com/office/powerpoint/2010/main" val="1549248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C62EB-E8B4-FFCE-B261-B15590B282B1}"/>
              </a:ext>
            </a:extLst>
          </p:cNvPr>
          <p:cNvSpPr>
            <a:spLocks noGrp="1"/>
          </p:cNvSpPr>
          <p:nvPr>
            <p:ph type="title"/>
          </p:nvPr>
        </p:nvSpPr>
        <p:spPr/>
        <p:txBody>
          <a:bodyPr/>
          <a:lstStyle/>
          <a:p>
            <a:endParaRPr lang="fr-FR"/>
          </a:p>
        </p:txBody>
      </p:sp>
      <p:sp>
        <p:nvSpPr>
          <p:cNvPr id="3" name="Content Placeholder 2">
            <a:extLst>
              <a:ext uri="{FF2B5EF4-FFF2-40B4-BE49-F238E27FC236}">
                <a16:creationId xmlns:a16="http://schemas.microsoft.com/office/drawing/2014/main" id="{D063FC59-36B4-1784-4CF4-B2959DDB7F0A}"/>
              </a:ext>
            </a:extLst>
          </p:cNvPr>
          <p:cNvSpPr>
            <a:spLocks noGrp="1"/>
          </p:cNvSpPr>
          <p:nvPr>
            <p:ph idx="1"/>
          </p:nvPr>
        </p:nvSpPr>
        <p:spPr/>
        <p:txBody>
          <a:bodyPr/>
          <a:lstStyle/>
          <a:p>
            <a:r>
              <a:rPr lang="fr-FR" b="1" dirty="0"/>
              <a:t>2) Création en 1963 « </a:t>
            </a:r>
            <a:r>
              <a:rPr lang="fr-FR" b="1" dirty="0" err="1"/>
              <a:t>Sportacentre</a:t>
            </a:r>
            <a:r>
              <a:rPr lang="fr-FR" b="1" dirty="0"/>
              <a:t> </a:t>
            </a:r>
            <a:r>
              <a:rPr lang="fr-FR" b="1" dirty="0" err="1"/>
              <a:t>Tongerlo</a:t>
            </a:r>
            <a:r>
              <a:rPr lang="fr-FR" b="1" dirty="0"/>
              <a:t> » (collaboration entre l’abbaye et « </a:t>
            </a:r>
            <a:r>
              <a:rPr lang="fr-FR" b="1" dirty="0" err="1"/>
              <a:t>Sporta</a:t>
            </a:r>
            <a:r>
              <a:rPr lang="fr-FR" b="1" dirty="0"/>
              <a:t> »): </a:t>
            </a:r>
            <a:r>
              <a:rPr lang="fr-FR" dirty="0"/>
              <a:t>stratégie d’impliquer tout le monde dans le sport à travers la jeunesse (</a:t>
            </a:r>
            <a:r>
              <a:rPr lang="fr-FR" dirty="0" err="1"/>
              <a:t>cf</a:t>
            </a:r>
            <a:r>
              <a:rPr lang="fr-FR" dirty="0"/>
              <a:t> Allemagne: 2</a:t>
            </a:r>
            <a:r>
              <a:rPr lang="fr-FR" baseline="30000" dirty="0"/>
              <a:t>ième</a:t>
            </a:r>
            <a:r>
              <a:rPr lang="fr-FR" dirty="0"/>
              <a:t> mouvement)</a:t>
            </a:r>
          </a:p>
          <a:p>
            <a:r>
              <a:rPr lang="fr-FR" b="1" dirty="0"/>
              <a:t>« Meubler, équiper, entretenir et fournir des terrains de sport, de jeu et de bivouac, avec les bâtiments, les installations et les équipements associés pour l'entraînement à la pratique du sport, des jeux et de la vie en plein air, au profit des animateurs sportifs, des associations sportives, des groupes de jeunes et des personnes intéressées qui souhaitent pratiquer et/ou animer activement des sports, des jeux et la vie en plein air ».</a:t>
            </a:r>
            <a:endParaRPr lang="nl-BE" dirty="0"/>
          </a:p>
          <a:p>
            <a:endParaRPr lang="fr-FR" dirty="0"/>
          </a:p>
        </p:txBody>
      </p:sp>
    </p:spTree>
    <p:extLst>
      <p:ext uri="{BB962C8B-B14F-4D97-AF65-F5344CB8AC3E}">
        <p14:creationId xmlns:p14="http://schemas.microsoft.com/office/powerpoint/2010/main" val="3007604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664E0-A8EF-21E7-1F5F-F415D6B59F45}"/>
              </a:ext>
            </a:extLst>
          </p:cNvPr>
          <p:cNvSpPr>
            <a:spLocks noGrp="1"/>
          </p:cNvSpPr>
          <p:nvPr>
            <p:ph type="title"/>
          </p:nvPr>
        </p:nvSpPr>
        <p:spPr/>
        <p:txBody>
          <a:bodyPr/>
          <a:lstStyle/>
          <a:p>
            <a:endParaRPr lang="fr-FR"/>
          </a:p>
        </p:txBody>
      </p:sp>
      <p:pic>
        <p:nvPicPr>
          <p:cNvPr id="5" name="Content Placeholder 4">
            <a:extLst>
              <a:ext uri="{FF2B5EF4-FFF2-40B4-BE49-F238E27FC236}">
                <a16:creationId xmlns:a16="http://schemas.microsoft.com/office/drawing/2014/main" id="{F5FF4259-289C-6AE2-75C7-5C4DBB410C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9149" y="81000"/>
            <a:ext cx="10044000" cy="6696000"/>
          </a:xfrm>
        </p:spPr>
      </p:pic>
    </p:spTree>
    <p:extLst>
      <p:ext uri="{BB962C8B-B14F-4D97-AF65-F5344CB8AC3E}">
        <p14:creationId xmlns:p14="http://schemas.microsoft.com/office/powerpoint/2010/main" val="3754496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B64A5-A57E-716A-F3D7-C63AEBA448BD}"/>
              </a:ext>
            </a:extLst>
          </p:cNvPr>
          <p:cNvSpPr>
            <a:spLocks noGrp="1"/>
          </p:cNvSpPr>
          <p:nvPr>
            <p:ph type="title"/>
          </p:nvPr>
        </p:nvSpPr>
        <p:spPr/>
        <p:txBody>
          <a:bodyPr/>
          <a:lstStyle/>
          <a:p>
            <a:r>
              <a:rPr lang="fr-FR" b="1" dirty="0"/>
              <a:t>Albrecht Herman Van Mulder (1966/2017)</a:t>
            </a:r>
          </a:p>
        </p:txBody>
      </p:sp>
      <p:pic>
        <p:nvPicPr>
          <p:cNvPr id="5" name="Content Placeholder 4">
            <a:extLst>
              <a:ext uri="{FF2B5EF4-FFF2-40B4-BE49-F238E27FC236}">
                <a16:creationId xmlns:a16="http://schemas.microsoft.com/office/drawing/2014/main" id="{0BE318E5-B79F-4F98-EB21-CAE281923C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0782" y="1363047"/>
            <a:ext cx="4358959" cy="5940000"/>
          </a:xfrm>
        </p:spPr>
      </p:pic>
    </p:spTree>
    <p:extLst>
      <p:ext uri="{BB962C8B-B14F-4D97-AF65-F5344CB8AC3E}">
        <p14:creationId xmlns:p14="http://schemas.microsoft.com/office/powerpoint/2010/main" val="31587739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76037-5314-16F5-F73C-772235AFBAA6}"/>
              </a:ext>
            </a:extLst>
          </p:cNvPr>
          <p:cNvSpPr>
            <a:spLocks noGrp="1"/>
          </p:cNvSpPr>
          <p:nvPr>
            <p:ph type="title"/>
          </p:nvPr>
        </p:nvSpPr>
        <p:spPr/>
        <p:txBody>
          <a:bodyPr/>
          <a:lstStyle/>
          <a:p>
            <a:r>
              <a:rPr lang="fr-FR" dirty="0"/>
              <a:t>	</a:t>
            </a:r>
            <a:r>
              <a:rPr lang="fr-FR" b="1" dirty="0"/>
              <a:t>Nouveau élan contexte Vatican II</a:t>
            </a:r>
          </a:p>
        </p:txBody>
      </p:sp>
      <p:sp>
        <p:nvSpPr>
          <p:cNvPr id="3" name="Content Placeholder 2">
            <a:extLst>
              <a:ext uri="{FF2B5EF4-FFF2-40B4-BE49-F238E27FC236}">
                <a16:creationId xmlns:a16="http://schemas.microsoft.com/office/drawing/2014/main" id="{FBDF8E93-FD75-1C95-3BF0-9B1DB3BD975F}"/>
              </a:ext>
            </a:extLst>
          </p:cNvPr>
          <p:cNvSpPr>
            <a:spLocks noGrp="1"/>
          </p:cNvSpPr>
          <p:nvPr>
            <p:ph idx="1"/>
          </p:nvPr>
        </p:nvSpPr>
        <p:spPr/>
        <p:txBody>
          <a:bodyPr>
            <a:normAutofit/>
          </a:bodyPr>
          <a:lstStyle/>
          <a:p>
            <a:r>
              <a:rPr lang="fr-FR" dirty="0"/>
              <a:t>Le successeur de Morel en 1966 fut Albrecht Herman De Mulder, prêtre prémontré âgé alors de 33 ans.</a:t>
            </a:r>
          </a:p>
          <a:p>
            <a:r>
              <a:rPr lang="fr-FR" dirty="0"/>
              <a:t>Il donna immédiatement un nouveau ton : il s'agissait véritablement d'un changement de garde, marqué par </a:t>
            </a:r>
            <a:r>
              <a:rPr lang="fr-FR" b="1" dirty="0"/>
              <a:t>le contexte du Concile Vatican II</a:t>
            </a:r>
            <a:r>
              <a:rPr lang="fr-FR" dirty="0"/>
              <a:t>. </a:t>
            </a:r>
            <a:endParaRPr lang="nl-BE" dirty="0"/>
          </a:p>
          <a:p>
            <a:r>
              <a:rPr lang="fr-FR" dirty="0"/>
              <a:t>En consultant les archives de Van Clé, le nouveau chapelain avait découvert que le fondateur avait répété à plusieurs reprises à ses collaborateurs que « </a:t>
            </a:r>
            <a:r>
              <a:rPr lang="fr-FR" b="1" dirty="0" err="1"/>
              <a:t>Sporta</a:t>
            </a:r>
            <a:r>
              <a:rPr lang="fr-FR" b="1" dirty="0"/>
              <a:t> » n'était pas le travail d'un prêtre aumônier, même s'il devait y être présent, mais que les laïcs étaient « </a:t>
            </a:r>
            <a:r>
              <a:rPr lang="fr-FR" b="1" dirty="0" err="1"/>
              <a:t>Sporta</a:t>
            </a:r>
            <a:r>
              <a:rPr lang="fr-FR" b="1" dirty="0"/>
              <a:t> ». Alors quelle tâche encore pour les </a:t>
            </a:r>
            <a:r>
              <a:rPr lang="fr-FR" b="1"/>
              <a:t>prêtres aumôniers?</a:t>
            </a:r>
            <a:endParaRPr lang="nl-BE" b="1" dirty="0"/>
          </a:p>
          <a:p>
            <a:endParaRPr lang="fr-FR" dirty="0"/>
          </a:p>
        </p:txBody>
      </p:sp>
    </p:spTree>
    <p:extLst>
      <p:ext uri="{BB962C8B-B14F-4D97-AF65-F5344CB8AC3E}">
        <p14:creationId xmlns:p14="http://schemas.microsoft.com/office/powerpoint/2010/main" val="26448998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65D31-ABF7-0202-B495-1E2716AA0B1A}"/>
              </a:ext>
            </a:extLst>
          </p:cNvPr>
          <p:cNvSpPr>
            <a:spLocks noGrp="1"/>
          </p:cNvSpPr>
          <p:nvPr>
            <p:ph type="title"/>
          </p:nvPr>
        </p:nvSpPr>
        <p:spPr/>
        <p:txBody>
          <a:bodyPr/>
          <a:lstStyle/>
          <a:p>
            <a:r>
              <a:rPr lang="fr-FR" dirty="0"/>
              <a:t>	</a:t>
            </a:r>
            <a:r>
              <a:rPr lang="fr-FR" b="1" dirty="0"/>
              <a:t>Triple tâche des aumôniers de « </a:t>
            </a:r>
            <a:r>
              <a:rPr lang="fr-FR" b="1" dirty="0" err="1"/>
              <a:t>Sporta</a:t>
            </a:r>
            <a:r>
              <a:rPr lang="fr-FR" b="1" dirty="0"/>
              <a:t> »</a:t>
            </a:r>
          </a:p>
        </p:txBody>
      </p:sp>
      <p:sp>
        <p:nvSpPr>
          <p:cNvPr id="3" name="Content Placeholder 2">
            <a:extLst>
              <a:ext uri="{FF2B5EF4-FFF2-40B4-BE49-F238E27FC236}">
                <a16:creationId xmlns:a16="http://schemas.microsoft.com/office/drawing/2014/main" id="{91B2E527-8971-9902-3EBF-4448D3274D49}"/>
              </a:ext>
            </a:extLst>
          </p:cNvPr>
          <p:cNvSpPr>
            <a:spLocks noGrp="1"/>
          </p:cNvSpPr>
          <p:nvPr>
            <p:ph idx="1"/>
          </p:nvPr>
        </p:nvSpPr>
        <p:spPr/>
        <p:txBody>
          <a:bodyPr>
            <a:normAutofit fontScale="92500" lnSpcReduction="20000"/>
          </a:bodyPr>
          <a:lstStyle/>
          <a:p>
            <a:r>
              <a:rPr lang="fr-FR" b="1" dirty="0"/>
              <a:t>1) la pastorale</a:t>
            </a:r>
          </a:p>
          <a:p>
            <a:r>
              <a:rPr lang="fr-FR" dirty="0"/>
              <a:t>- pastorale du sport = une pastorale catégorielle. Relation avec pastorale paroissiale, autorités épiscopales</a:t>
            </a:r>
          </a:p>
          <a:p>
            <a:r>
              <a:rPr lang="fr-FR" dirty="0"/>
              <a:t>- nécessité d’un vade-mecum interne: ligne de conduite générale fondée sur une spiritualité « </a:t>
            </a:r>
            <a:r>
              <a:rPr lang="fr-FR" dirty="0" err="1"/>
              <a:t>Sporta</a:t>
            </a:r>
            <a:r>
              <a:rPr lang="fr-FR" dirty="0"/>
              <a:t> »</a:t>
            </a:r>
          </a:p>
          <a:p>
            <a:r>
              <a:rPr lang="fr-FR" b="1" dirty="0"/>
              <a:t>2) la proclamation</a:t>
            </a:r>
          </a:p>
          <a:p>
            <a:r>
              <a:rPr lang="fr-FR" dirty="0"/>
              <a:t>- magazine internes imprégnés de la spiritualité et des valeurs défendues par « </a:t>
            </a:r>
            <a:r>
              <a:rPr lang="fr-FR" dirty="0" err="1"/>
              <a:t>Sporta</a:t>
            </a:r>
            <a:r>
              <a:rPr lang="fr-FR" dirty="0"/>
              <a:t> »</a:t>
            </a:r>
          </a:p>
          <a:p>
            <a:r>
              <a:rPr lang="fr-FR" b="1" dirty="0"/>
              <a:t>3) la liturgie</a:t>
            </a:r>
          </a:p>
          <a:p>
            <a:r>
              <a:rPr lang="fr-FR" dirty="0"/>
              <a:t>- célébrations eucharistiques spéciales pendant compétitions sportives (six jours cyclistes, motocross)</a:t>
            </a:r>
          </a:p>
          <a:p>
            <a:r>
              <a:rPr lang="fr-FR" dirty="0"/>
              <a:t>- participation active des laïcs avec témoignages</a:t>
            </a:r>
          </a:p>
        </p:txBody>
      </p:sp>
    </p:spTree>
    <p:extLst>
      <p:ext uri="{BB962C8B-B14F-4D97-AF65-F5344CB8AC3E}">
        <p14:creationId xmlns:p14="http://schemas.microsoft.com/office/powerpoint/2010/main" val="19958425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74777-9E88-0725-8008-7C6DEC9967F8}"/>
              </a:ext>
            </a:extLst>
          </p:cNvPr>
          <p:cNvSpPr>
            <a:spLocks noGrp="1"/>
          </p:cNvSpPr>
          <p:nvPr>
            <p:ph type="title"/>
          </p:nvPr>
        </p:nvSpPr>
        <p:spPr/>
        <p:txBody>
          <a:bodyPr/>
          <a:lstStyle/>
          <a:p>
            <a:endParaRPr lang="fr-FR"/>
          </a:p>
        </p:txBody>
      </p:sp>
      <p:pic>
        <p:nvPicPr>
          <p:cNvPr id="5" name="Content Placeholder 4">
            <a:extLst>
              <a:ext uri="{FF2B5EF4-FFF2-40B4-BE49-F238E27FC236}">
                <a16:creationId xmlns:a16="http://schemas.microsoft.com/office/drawing/2014/main" id="{1992C1C4-A7D0-7CA8-948C-A871439FE2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8353" y="-81000"/>
            <a:ext cx="9675294" cy="7020000"/>
          </a:xfrm>
        </p:spPr>
      </p:pic>
    </p:spTree>
    <p:extLst>
      <p:ext uri="{BB962C8B-B14F-4D97-AF65-F5344CB8AC3E}">
        <p14:creationId xmlns:p14="http://schemas.microsoft.com/office/powerpoint/2010/main" val="2426261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AB3E1-68AE-B53F-F459-33199D125840}"/>
              </a:ext>
            </a:extLst>
          </p:cNvPr>
          <p:cNvSpPr>
            <a:spLocks noGrp="1"/>
          </p:cNvSpPr>
          <p:nvPr>
            <p:ph type="title"/>
          </p:nvPr>
        </p:nvSpPr>
        <p:spPr/>
        <p:txBody>
          <a:bodyPr/>
          <a:lstStyle/>
          <a:p>
            <a:endParaRPr lang="fr-FR"/>
          </a:p>
        </p:txBody>
      </p:sp>
      <p:pic>
        <p:nvPicPr>
          <p:cNvPr id="7" name="Content Placeholder 6">
            <a:extLst>
              <a:ext uri="{FF2B5EF4-FFF2-40B4-BE49-F238E27FC236}">
                <a16:creationId xmlns:a16="http://schemas.microsoft.com/office/drawing/2014/main" id="{0285850B-8EEE-0981-3DB2-9F1A7476F4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6000" y="279000"/>
            <a:ext cx="11200000" cy="6300000"/>
          </a:xfrm>
        </p:spPr>
      </p:pic>
    </p:spTree>
    <p:extLst>
      <p:ext uri="{BB962C8B-B14F-4D97-AF65-F5344CB8AC3E}">
        <p14:creationId xmlns:p14="http://schemas.microsoft.com/office/powerpoint/2010/main" val="1699487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FB207-0C16-6DF4-27C8-E162AA2809C1}"/>
              </a:ext>
            </a:extLst>
          </p:cNvPr>
          <p:cNvSpPr>
            <a:spLocks noGrp="1"/>
          </p:cNvSpPr>
          <p:nvPr>
            <p:ph type="title"/>
          </p:nvPr>
        </p:nvSpPr>
        <p:spPr/>
        <p:txBody>
          <a:bodyPr/>
          <a:lstStyle/>
          <a:p>
            <a:r>
              <a:rPr lang="fr-FR" dirty="0"/>
              <a:t>		</a:t>
            </a:r>
            <a:r>
              <a:rPr lang="fr-FR" b="1" dirty="0"/>
              <a:t>CRISE « </a:t>
            </a:r>
            <a:r>
              <a:rPr lang="fr-FR" b="1" dirty="0" err="1"/>
              <a:t>Sporta</a:t>
            </a:r>
            <a:r>
              <a:rPr lang="fr-FR" b="1" dirty="0"/>
              <a:t> » 1996/97</a:t>
            </a:r>
          </a:p>
        </p:txBody>
      </p:sp>
      <p:sp>
        <p:nvSpPr>
          <p:cNvPr id="3" name="Content Placeholder 2">
            <a:extLst>
              <a:ext uri="{FF2B5EF4-FFF2-40B4-BE49-F238E27FC236}">
                <a16:creationId xmlns:a16="http://schemas.microsoft.com/office/drawing/2014/main" id="{4C2BA188-82CA-0A1E-E1F7-15AC050FE005}"/>
              </a:ext>
            </a:extLst>
          </p:cNvPr>
          <p:cNvSpPr>
            <a:spLocks noGrp="1"/>
          </p:cNvSpPr>
          <p:nvPr>
            <p:ph idx="1"/>
          </p:nvPr>
        </p:nvSpPr>
        <p:spPr/>
        <p:txBody>
          <a:bodyPr/>
          <a:lstStyle/>
          <a:p>
            <a:endParaRPr lang="fr-FR" b="1" dirty="0"/>
          </a:p>
          <a:p>
            <a:r>
              <a:rPr lang="fr-FR" b="1" dirty="0"/>
              <a:t>« Dans quelle mesure </a:t>
            </a:r>
            <a:r>
              <a:rPr lang="fr-FR" b="1" dirty="0" err="1"/>
              <a:t>Sporta</a:t>
            </a:r>
            <a:r>
              <a:rPr lang="fr-FR" b="1" dirty="0"/>
              <a:t> est-elle (encore) chrétienne? La fin de l’engagement prémontré dans l’apostolat sportif ? »(1996)</a:t>
            </a:r>
          </a:p>
        </p:txBody>
      </p:sp>
    </p:spTree>
    <p:extLst>
      <p:ext uri="{BB962C8B-B14F-4D97-AF65-F5344CB8AC3E}">
        <p14:creationId xmlns:p14="http://schemas.microsoft.com/office/powerpoint/2010/main" val="27888201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827BD-D81D-ED27-C3AB-CE9DDED39247}"/>
              </a:ext>
            </a:extLst>
          </p:cNvPr>
          <p:cNvSpPr>
            <a:spLocks noGrp="1"/>
          </p:cNvSpPr>
          <p:nvPr>
            <p:ph type="title"/>
          </p:nvPr>
        </p:nvSpPr>
        <p:spPr/>
        <p:txBody>
          <a:bodyPr/>
          <a:lstStyle/>
          <a:p>
            <a:endParaRPr lang="fr-FR"/>
          </a:p>
        </p:txBody>
      </p:sp>
      <p:sp>
        <p:nvSpPr>
          <p:cNvPr id="3" name="Content Placeholder 2">
            <a:extLst>
              <a:ext uri="{FF2B5EF4-FFF2-40B4-BE49-F238E27FC236}">
                <a16:creationId xmlns:a16="http://schemas.microsoft.com/office/drawing/2014/main" id="{D703C71F-1621-A0CF-DE0A-BD7321CEBCA7}"/>
              </a:ext>
            </a:extLst>
          </p:cNvPr>
          <p:cNvSpPr>
            <a:spLocks noGrp="1"/>
          </p:cNvSpPr>
          <p:nvPr>
            <p:ph idx="1"/>
          </p:nvPr>
        </p:nvSpPr>
        <p:spPr>
          <a:xfrm>
            <a:off x="838200" y="763793"/>
            <a:ext cx="10515600" cy="5413170"/>
          </a:xfrm>
        </p:spPr>
        <p:txBody>
          <a:bodyPr>
            <a:noAutofit/>
          </a:bodyPr>
          <a:lstStyle/>
          <a:p>
            <a:r>
              <a:rPr lang="fr-FR" sz="3600" b="1" dirty="0"/>
              <a:t>Les aumôniers de « </a:t>
            </a:r>
            <a:r>
              <a:rPr lang="fr-FR" sz="3600" b="1" dirty="0" err="1"/>
              <a:t>Sporta</a:t>
            </a:r>
            <a:r>
              <a:rPr lang="fr-FR" sz="3600" b="1" dirty="0"/>
              <a:t> » expriment ici leur profonde inquiétude et espèrent que cela n'arrivera jamais. Au sein de l'Église flamande, le « </a:t>
            </a:r>
            <a:r>
              <a:rPr lang="fr-FR" sz="3600" b="1" dirty="0" err="1"/>
              <a:t>Sportacentre</a:t>
            </a:r>
            <a:r>
              <a:rPr lang="fr-FR" sz="3600" b="1" dirty="0"/>
              <a:t> » avec l'abbaye, occupe une place unique pour l'apostolat scolaire et sportif contemporain, et bien plus encore. </a:t>
            </a:r>
          </a:p>
          <a:p>
            <a:r>
              <a:rPr lang="fr-FR" sz="3600" b="1" dirty="0"/>
              <a:t>Les aumôniers de « </a:t>
            </a:r>
            <a:r>
              <a:rPr lang="fr-FR" sz="3600" b="1" dirty="0" err="1"/>
              <a:t>Sporta</a:t>
            </a:r>
            <a:r>
              <a:rPr lang="fr-FR" sz="3600" b="1" dirty="0"/>
              <a:t> » espèrent que l'administration de l'abbaye continuera à reconnaître l'importance du « </a:t>
            </a:r>
            <a:r>
              <a:rPr lang="fr-FR" sz="3600" b="1" dirty="0" err="1"/>
              <a:t>Sportacentre</a:t>
            </a:r>
            <a:r>
              <a:rPr lang="fr-FR" sz="3600" b="1" dirty="0"/>
              <a:t> » pour le secteur des loisirs en pleine expansion</a:t>
            </a:r>
            <a:endParaRPr lang="fr-FR" sz="3600" dirty="0"/>
          </a:p>
        </p:txBody>
      </p:sp>
    </p:spTree>
    <p:extLst>
      <p:ext uri="{BB962C8B-B14F-4D97-AF65-F5344CB8AC3E}">
        <p14:creationId xmlns:p14="http://schemas.microsoft.com/office/powerpoint/2010/main" val="1720863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99E0-B60C-CC13-DA40-2597CA0DD3D8}"/>
              </a:ext>
            </a:extLst>
          </p:cNvPr>
          <p:cNvSpPr>
            <a:spLocks noGrp="1"/>
          </p:cNvSpPr>
          <p:nvPr>
            <p:ph type="title"/>
          </p:nvPr>
        </p:nvSpPr>
        <p:spPr/>
        <p:txBody>
          <a:bodyPr/>
          <a:lstStyle/>
          <a:p>
            <a:r>
              <a:rPr lang="fr-FR" dirty="0"/>
              <a:t> 		</a:t>
            </a:r>
            <a:r>
              <a:rPr lang="fr-FR" b="1" dirty="0"/>
              <a:t>CONCLUSION ET DÉFIS</a:t>
            </a:r>
          </a:p>
        </p:txBody>
      </p:sp>
      <p:sp>
        <p:nvSpPr>
          <p:cNvPr id="3" name="Content Placeholder 2">
            <a:extLst>
              <a:ext uri="{FF2B5EF4-FFF2-40B4-BE49-F238E27FC236}">
                <a16:creationId xmlns:a16="http://schemas.microsoft.com/office/drawing/2014/main" id="{5AA73E90-2944-A3B9-2217-F2BE784D0263}"/>
              </a:ext>
            </a:extLst>
          </p:cNvPr>
          <p:cNvSpPr>
            <a:spLocks noGrp="1"/>
          </p:cNvSpPr>
          <p:nvPr>
            <p:ph idx="1"/>
          </p:nvPr>
        </p:nvSpPr>
        <p:spPr/>
        <p:txBody>
          <a:bodyPr>
            <a:normAutofit lnSpcReduction="10000"/>
          </a:bodyPr>
          <a:lstStyle/>
          <a:p>
            <a:r>
              <a:rPr lang="fr-FR" dirty="0"/>
              <a:t>Espérons que cette crise de </a:t>
            </a:r>
            <a:r>
              <a:rPr lang="fr-FR" dirty="0" err="1"/>
              <a:t>Tongerlo</a:t>
            </a:r>
            <a:r>
              <a:rPr lang="fr-FR" dirty="0"/>
              <a:t> et aux divers diocèses puisse marquer un tournant vers </a:t>
            </a:r>
            <a:r>
              <a:rPr lang="fr-FR" b="1" dirty="0"/>
              <a:t>un nouvel engagement au sein des diverses instances de l'Église belge</a:t>
            </a:r>
            <a:r>
              <a:rPr lang="fr-FR" dirty="0"/>
              <a:t>, que ce soit dans un contexte diocésain ou régulier. </a:t>
            </a:r>
          </a:p>
          <a:p>
            <a:r>
              <a:rPr lang="fr-FR" dirty="0"/>
              <a:t>Peut-être elles pourraient </a:t>
            </a:r>
            <a:r>
              <a:rPr lang="fr-FR" b="1" dirty="0"/>
              <a:t>se laisser inspirer à côté de l’histoire des activités pastorales des norbertins belges, des nombreuses initiatives que l’Église française entreprend depuis 2005 </a:t>
            </a:r>
            <a:r>
              <a:rPr lang="fr-FR" dirty="0"/>
              <a:t>par la personne du père Pascal Girard et par la Conférence des évêques de France et au contexte des Holy Games. </a:t>
            </a:r>
          </a:p>
          <a:p>
            <a:r>
              <a:rPr lang="fr-FR" dirty="0"/>
              <a:t>Car </a:t>
            </a:r>
            <a:r>
              <a:rPr lang="fr-FR" b="1" dirty="0"/>
              <a:t>le monde du sport est aujourd’hui plus que jamais un terrain d’évangélisation</a:t>
            </a:r>
            <a:r>
              <a:rPr lang="fr-FR" dirty="0"/>
              <a:t>.</a:t>
            </a:r>
            <a:endParaRPr lang="nl-BE" dirty="0"/>
          </a:p>
          <a:p>
            <a:endParaRPr lang="fr-FR" dirty="0"/>
          </a:p>
        </p:txBody>
      </p:sp>
    </p:spTree>
    <p:extLst>
      <p:ext uri="{BB962C8B-B14F-4D97-AF65-F5344CB8AC3E}">
        <p14:creationId xmlns:p14="http://schemas.microsoft.com/office/powerpoint/2010/main" val="2412020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D0A7D-A576-8BD1-4284-498FF353BF60}"/>
              </a:ext>
            </a:extLst>
          </p:cNvPr>
          <p:cNvSpPr>
            <a:spLocks noGrp="1"/>
          </p:cNvSpPr>
          <p:nvPr>
            <p:ph type="title"/>
          </p:nvPr>
        </p:nvSpPr>
        <p:spPr/>
        <p:txBody>
          <a:bodyPr/>
          <a:lstStyle/>
          <a:p>
            <a:r>
              <a:rPr lang="fr-FR" dirty="0"/>
              <a:t>			</a:t>
            </a:r>
            <a:r>
              <a:rPr lang="fr-FR" b="1" dirty="0"/>
              <a:t>Conclusion et défis</a:t>
            </a:r>
          </a:p>
        </p:txBody>
      </p:sp>
      <p:sp>
        <p:nvSpPr>
          <p:cNvPr id="4" name="Text Placeholder 3">
            <a:extLst>
              <a:ext uri="{FF2B5EF4-FFF2-40B4-BE49-F238E27FC236}">
                <a16:creationId xmlns:a16="http://schemas.microsoft.com/office/drawing/2014/main" id="{D417BEF8-779B-ECCD-AB9C-E1DAB708E3D9}"/>
              </a:ext>
            </a:extLst>
          </p:cNvPr>
          <p:cNvSpPr>
            <a:spLocks noGrp="1"/>
          </p:cNvSpPr>
          <p:nvPr>
            <p:ph type="body" idx="1"/>
          </p:nvPr>
        </p:nvSpPr>
        <p:spPr/>
        <p:txBody>
          <a:bodyPr/>
          <a:lstStyle/>
          <a:p>
            <a:endParaRPr lang="fr-FR"/>
          </a:p>
        </p:txBody>
      </p:sp>
      <p:pic>
        <p:nvPicPr>
          <p:cNvPr id="9" name="Content Placeholder 8">
            <a:extLst>
              <a:ext uri="{FF2B5EF4-FFF2-40B4-BE49-F238E27FC236}">
                <a16:creationId xmlns:a16="http://schemas.microsoft.com/office/drawing/2014/main" id="{0CE791DA-564A-F656-12D2-53A4AE3FE5E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79590" y="1690688"/>
            <a:ext cx="4421505" cy="3684588"/>
          </a:xfrm>
        </p:spPr>
      </p:pic>
      <p:sp>
        <p:nvSpPr>
          <p:cNvPr id="6" name="Text Placeholder 5">
            <a:extLst>
              <a:ext uri="{FF2B5EF4-FFF2-40B4-BE49-F238E27FC236}">
                <a16:creationId xmlns:a16="http://schemas.microsoft.com/office/drawing/2014/main" id="{29C8F397-1E15-A3AD-E4DA-54660F5D4BDF}"/>
              </a:ext>
            </a:extLst>
          </p:cNvPr>
          <p:cNvSpPr>
            <a:spLocks noGrp="1"/>
          </p:cNvSpPr>
          <p:nvPr>
            <p:ph type="body" sz="quarter" idx="3"/>
          </p:nvPr>
        </p:nvSpPr>
        <p:spPr/>
        <p:txBody>
          <a:bodyPr/>
          <a:lstStyle/>
          <a:p>
            <a:endParaRPr lang="fr-FR"/>
          </a:p>
        </p:txBody>
      </p:sp>
      <p:pic>
        <p:nvPicPr>
          <p:cNvPr id="11" name="Content Placeholder 10">
            <a:extLst>
              <a:ext uri="{FF2B5EF4-FFF2-40B4-BE49-F238E27FC236}">
                <a16:creationId xmlns:a16="http://schemas.microsoft.com/office/drawing/2014/main" id="{11D663F3-8329-0D33-8FEE-FF6401795F7D}"/>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801095" y="1681163"/>
            <a:ext cx="7488000" cy="4212000"/>
          </a:xfrm>
        </p:spPr>
      </p:pic>
      <p:pic>
        <p:nvPicPr>
          <p:cNvPr id="5" name="Picture 4">
            <a:extLst>
              <a:ext uri="{FF2B5EF4-FFF2-40B4-BE49-F238E27FC236}">
                <a16:creationId xmlns:a16="http://schemas.microsoft.com/office/drawing/2014/main" id="{DBAF008C-69B0-499B-24CE-B39F377856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8822" y="4792839"/>
            <a:ext cx="3392000" cy="1908000"/>
          </a:xfrm>
          <a:prstGeom prst="rect">
            <a:avLst/>
          </a:prstGeom>
        </p:spPr>
      </p:pic>
    </p:spTree>
    <p:extLst>
      <p:ext uri="{BB962C8B-B14F-4D97-AF65-F5344CB8AC3E}">
        <p14:creationId xmlns:p14="http://schemas.microsoft.com/office/powerpoint/2010/main" val="2789459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B4DB1-AAA4-8094-AAB8-EE93C2CC8EF0}"/>
              </a:ext>
            </a:extLst>
          </p:cNvPr>
          <p:cNvSpPr>
            <a:spLocks noGrp="1"/>
          </p:cNvSpPr>
          <p:nvPr>
            <p:ph type="title"/>
          </p:nvPr>
        </p:nvSpPr>
        <p:spPr/>
        <p:txBody>
          <a:bodyPr/>
          <a:lstStyle/>
          <a:p>
            <a:endParaRPr lang="fr-FR"/>
          </a:p>
        </p:txBody>
      </p:sp>
      <p:pic>
        <p:nvPicPr>
          <p:cNvPr id="5" name="Content Placeholder 4">
            <a:extLst>
              <a:ext uri="{FF2B5EF4-FFF2-40B4-BE49-F238E27FC236}">
                <a16:creationId xmlns:a16="http://schemas.microsoft.com/office/drawing/2014/main" id="{13BA08A0-F2A3-FD45-B23F-701A5BD431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8408" y="0"/>
            <a:ext cx="6593141" cy="7200000"/>
          </a:xfrm>
        </p:spPr>
      </p:pic>
    </p:spTree>
    <p:extLst>
      <p:ext uri="{BB962C8B-B14F-4D97-AF65-F5344CB8AC3E}">
        <p14:creationId xmlns:p14="http://schemas.microsoft.com/office/powerpoint/2010/main" val="2338176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29CEB-F1BB-6709-7CFA-D0C5B35399BD}"/>
              </a:ext>
            </a:extLst>
          </p:cNvPr>
          <p:cNvSpPr>
            <a:spLocks noGrp="1"/>
          </p:cNvSpPr>
          <p:nvPr>
            <p:ph type="title"/>
          </p:nvPr>
        </p:nvSpPr>
        <p:spPr/>
        <p:txBody>
          <a:bodyPr/>
          <a:lstStyle/>
          <a:p>
            <a:endParaRPr lang="fr-FR"/>
          </a:p>
        </p:txBody>
      </p:sp>
      <p:pic>
        <p:nvPicPr>
          <p:cNvPr id="5" name="Content Placeholder 4">
            <a:extLst>
              <a:ext uri="{FF2B5EF4-FFF2-40B4-BE49-F238E27FC236}">
                <a16:creationId xmlns:a16="http://schemas.microsoft.com/office/drawing/2014/main" id="{C4452B5B-85B7-E1D1-2386-670B214279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1831" y="365125"/>
            <a:ext cx="9352105" cy="5760000"/>
          </a:xfrm>
        </p:spPr>
      </p:pic>
    </p:spTree>
    <p:extLst>
      <p:ext uri="{BB962C8B-B14F-4D97-AF65-F5344CB8AC3E}">
        <p14:creationId xmlns:p14="http://schemas.microsoft.com/office/powerpoint/2010/main" val="2494583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6F66-F003-6137-8B8E-ECFA4F8C632B}"/>
              </a:ext>
            </a:extLst>
          </p:cNvPr>
          <p:cNvSpPr>
            <a:spLocks noGrp="1"/>
          </p:cNvSpPr>
          <p:nvPr>
            <p:ph type="title"/>
          </p:nvPr>
        </p:nvSpPr>
        <p:spPr/>
        <p:txBody>
          <a:bodyPr/>
          <a:lstStyle/>
          <a:p>
            <a:endParaRPr lang="fr-FR"/>
          </a:p>
        </p:txBody>
      </p:sp>
      <p:sp>
        <p:nvSpPr>
          <p:cNvPr id="3" name="Content Placeholder 2">
            <a:extLst>
              <a:ext uri="{FF2B5EF4-FFF2-40B4-BE49-F238E27FC236}">
                <a16:creationId xmlns:a16="http://schemas.microsoft.com/office/drawing/2014/main" id="{7A6E42F0-F28A-1699-F6D0-2E96FA32BD72}"/>
              </a:ext>
            </a:extLst>
          </p:cNvPr>
          <p:cNvSpPr>
            <a:spLocks noGrp="1"/>
          </p:cNvSpPr>
          <p:nvPr>
            <p:ph idx="1"/>
          </p:nvPr>
        </p:nvSpPr>
        <p:spPr/>
        <p:txBody>
          <a:bodyPr/>
          <a:lstStyle/>
          <a:p>
            <a:r>
              <a:rPr lang="fr-FR" b="1" dirty="0"/>
              <a:t>Pourtant, une nouvelle génération de sportifs belges exprime ouvertement sa foi chrétienne ou en plus son besoin d’une pastorale du sport</a:t>
            </a:r>
          </a:p>
          <a:p>
            <a:r>
              <a:rPr lang="fr-FR" b="1" dirty="0"/>
              <a:t>Exemples: </a:t>
            </a:r>
          </a:p>
          <a:p>
            <a:r>
              <a:rPr lang="fr-FR" b="1" dirty="0" err="1"/>
              <a:t>Romelu</a:t>
            </a:r>
            <a:r>
              <a:rPr lang="fr-FR" b="1" dirty="0"/>
              <a:t> </a:t>
            </a:r>
            <a:r>
              <a:rPr lang="fr-FR" b="1" dirty="0" err="1"/>
              <a:t>Lukaku</a:t>
            </a:r>
            <a:endParaRPr lang="fr-FR" b="1" dirty="0"/>
          </a:p>
          <a:p>
            <a:r>
              <a:rPr lang="fr-FR" b="1" dirty="0"/>
              <a:t>Jeremy </a:t>
            </a:r>
            <a:r>
              <a:rPr lang="fr-FR" b="1" dirty="0" err="1"/>
              <a:t>Doku</a:t>
            </a:r>
            <a:endParaRPr lang="fr-FR" b="1" dirty="0"/>
          </a:p>
          <a:p>
            <a:r>
              <a:rPr lang="fr-FR" b="1" dirty="0" err="1"/>
              <a:t>Remco</a:t>
            </a:r>
            <a:r>
              <a:rPr lang="fr-FR" b="1" dirty="0"/>
              <a:t> Evenepoel</a:t>
            </a:r>
          </a:p>
        </p:txBody>
      </p:sp>
    </p:spTree>
    <p:extLst>
      <p:ext uri="{BB962C8B-B14F-4D97-AF65-F5344CB8AC3E}">
        <p14:creationId xmlns:p14="http://schemas.microsoft.com/office/powerpoint/2010/main" val="546467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B4017-01F3-B1D1-242D-9BB633080529}"/>
              </a:ext>
            </a:extLst>
          </p:cNvPr>
          <p:cNvSpPr>
            <a:spLocks noGrp="1"/>
          </p:cNvSpPr>
          <p:nvPr>
            <p:ph type="title"/>
          </p:nvPr>
        </p:nvSpPr>
        <p:spPr/>
        <p:txBody>
          <a:bodyPr/>
          <a:lstStyle/>
          <a:p>
            <a:r>
              <a:rPr lang="fr-FR" dirty="0"/>
              <a:t>				</a:t>
            </a:r>
            <a:r>
              <a:rPr lang="fr-FR" b="1" dirty="0"/>
              <a:t>Introduction</a:t>
            </a:r>
          </a:p>
        </p:txBody>
      </p:sp>
      <p:pic>
        <p:nvPicPr>
          <p:cNvPr id="7" name="Content Placeholder 6">
            <a:extLst>
              <a:ext uri="{FF2B5EF4-FFF2-40B4-BE49-F238E27FC236}">
                <a16:creationId xmlns:a16="http://schemas.microsoft.com/office/drawing/2014/main" id="{89D0C276-FB5B-C3D8-56BA-51EADF1437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0430" y="1346477"/>
            <a:ext cx="9472001" cy="5328000"/>
          </a:xfrm>
        </p:spPr>
      </p:pic>
    </p:spTree>
    <p:extLst>
      <p:ext uri="{BB962C8B-B14F-4D97-AF65-F5344CB8AC3E}">
        <p14:creationId xmlns:p14="http://schemas.microsoft.com/office/powerpoint/2010/main" val="3257388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7911E-10B3-9180-7896-3464E30AA5FD}"/>
              </a:ext>
            </a:extLst>
          </p:cNvPr>
          <p:cNvSpPr>
            <a:spLocks noGrp="1"/>
          </p:cNvSpPr>
          <p:nvPr>
            <p:ph type="title"/>
          </p:nvPr>
        </p:nvSpPr>
        <p:spPr/>
        <p:txBody>
          <a:bodyPr/>
          <a:lstStyle/>
          <a:p>
            <a:endParaRPr lang="fr-FR"/>
          </a:p>
        </p:txBody>
      </p:sp>
      <p:sp>
        <p:nvSpPr>
          <p:cNvPr id="3" name="Content Placeholder 2">
            <a:extLst>
              <a:ext uri="{FF2B5EF4-FFF2-40B4-BE49-F238E27FC236}">
                <a16:creationId xmlns:a16="http://schemas.microsoft.com/office/drawing/2014/main" id="{1A32D1BB-263A-2059-EB2B-7A318D132E48}"/>
              </a:ext>
            </a:extLst>
          </p:cNvPr>
          <p:cNvSpPr>
            <a:spLocks noGrp="1"/>
          </p:cNvSpPr>
          <p:nvPr>
            <p:ph idx="1"/>
          </p:nvPr>
        </p:nvSpPr>
        <p:spPr>
          <a:xfrm>
            <a:off x="838200" y="1032734"/>
            <a:ext cx="10515600" cy="5144229"/>
          </a:xfrm>
        </p:spPr>
        <p:txBody>
          <a:bodyPr>
            <a:noAutofit/>
          </a:bodyPr>
          <a:lstStyle/>
          <a:p>
            <a:r>
              <a:rPr lang="fr-FR" sz="3600" b="1" dirty="0" err="1"/>
              <a:t>Romelu</a:t>
            </a:r>
            <a:r>
              <a:rPr lang="fr-FR" sz="3600" b="1" dirty="0"/>
              <a:t> </a:t>
            </a:r>
            <a:r>
              <a:rPr lang="fr-FR" sz="3600" b="1" dirty="0" err="1"/>
              <a:t>Lukaku</a:t>
            </a:r>
            <a:r>
              <a:rPr lang="fr-FR" sz="3600" b="1" dirty="0"/>
              <a:t> a parlé ouvertement du rôle de la Bible dans sa vie:</a:t>
            </a:r>
          </a:p>
          <a:p>
            <a:r>
              <a:rPr lang="fr-FR" sz="3600" b="1" dirty="0"/>
              <a:t>« Quand je pars quelque part et que j'oublie ma Bible, je me sens mal. C'est là que je puise ma force ». </a:t>
            </a:r>
          </a:p>
          <a:p>
            <a:r>
              <a:rPr lang="fr-FR" sz="3600" b="1" dirty="0"/>
              <a:t>Hier, </a:t>
            </a:r>
            <a:r>
              <a:rPr lang="fr-FR" sz="3600" b="1" dirty="0" err="1"/>
              <a:t>Lukaku</a:t>
            </a:r>
            <a:r>
              <a:rPr lang="fr-FR" sz="3600" b="1" dirty="0"/>
              <a:t> avait notamment lu le Psaume 91: Il parle de la protection de Dieu et du fait qu'il ne faut pas suivre la voie du mal. Et qu'il faut rester fidèle à Dieu, malgré tout ce qui arrive.</a:t>
            </a:r>
          </a:p>
        </p:txBody>
      </p:sp>
    </p:spTree>
    <p:extLst>
      <p:ext uri="{BB962C8B-B14F-4D97-AF65-F5344CB8AC3E}">
        <p14:creationId xmlns:p14="http://schemas.microsoft.com/office/powerpoint/2010/main" val="16272864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2434</Words>
  <Application>Microsoft Office PowerPoint</Application>
  <PresentationFormat>Widescreen</PresentationFormat>
  <Paragraphs>101</Paragraphs>
  <Slides>43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Calibri Light</vt:lpstr>
      <vt:lpstr>karla</vt:lpstr>
      <vt:lpstr>Office Theme</vt:lpstr>
      <vt:lpstr>« Une histoire oubliée à réinventer ? L’Église et la pastorale du sport au 19e et 20e siècles en Belgique (et les pays voisins) » </vt:lpstr>
      <vt:lpstr>    Structure</vt:lpstr>
      <vt:lpstr>   INTRODUCTION</vt:lpstr>
      <vt:lpstr>PowerPoint Presentation</vt:lpstr>
      <vt:lpstr>PowerPoint Presentation</vt:lpstr>
      <vt:lpstr>PowerPoint Presentation</vt:lpstr>
      <vt:lpstr>PowerPoint Presentation</vt:lpstr>
      <vt:lpstr>    Introduction</vt:lpstr>
      <vt:lpstr>PowerPoint Presentation</vt:lpstr>
      <vt:lpstr>PowerPoint Presentation</vt:lpstr>
      <vt:lpstr>PowerPoint Presentation</vt:lpstr>
      <vt:lpstr>PowerPoint Presentation</vt:lpstr>
      <vt:lpstr>PowerPoint Presentation</vt:lpstr>
      <vt:lpstr> L’origine et l’évolution du réseau sportif catholique en Belgique </vt:lpstr>
      <vt:lpstr>Comment réagir contre les sports modernes venant de l’Angleterre?</vt:lpstr>
      <vt:lpstr>La pastorale du sport des norbertins de l’abbaye de Tongerlo (1936/2017) </vt:lpstr>
      <vt:lpstr>PowerPoint Presentation</vt:lpstr>
      <vt:lpstr>  Antoon Van Clé (1936/55)</vt:lpstr>
      <vt:lpstr>  Corps mystique du Christ</vt:lpstr>
      <vt:lpstr>PowerPoint Presentation</vt:lpstr>
      <vt:lpstr>   Stratégies Van Clé</vt:lpstr>
      <vt:lpstr>PowerPoint Presentation</vt:lpstr>
      <vt:lpstr>   Stratégies Van Clé</vt:lpstr>
      <vt:lpstr>PowerPoint Presentation</vt:lpstr>
      <vt:lpstr>PowerPoint Presentation</vt:lpstr>
      <vt:lpstr>  Programme de travail (1944)</vt:lpstr>
      <vt:lpstr>PowerPoint Presentation</vt:lpstr>
      <vt:lpstr>   Stratégies Van Clé</vt:lpstr>
      <vt:lpstr> Mgr P.J. Boymans (1914-1984)</vt:lpstr>
      <vt:lpstr>PowerPoint Presentation</vt:lpstr>
      <vt:lpstr>   Bruno Morel (1957/66)</vt:lpstr>
      <vt:lpstr>PowerPoint Presentation</vt:lpstr>
      <vt:lpstr>PowerPoint Presentation</vt:lpstr>
      <vt:lpstr>PowerPoint Presentation</vt:lpstr>
      <vt:lpstr>PowerPoint Presentation</vt:lpstr>
      <vt:lpstr>Albrecht Herman Van Mulder (1966/2017)</vt:lpstr>
      <vt:lpstr> Nouveau élan contexte Vatican II</vt:lpstr>
      <vt:lpstr> Triple tâche des aumôniers de « Sporta »</vt:lpstr>
      <vt:lpstr>PowerPoint Presentation</vt:lpstr>
      <vt:lpstr>  CRISE « Sporta » 1996/97</vt:lpstr>
      <vt:lpstr>PowerPoint Presentation</vt:lpstr>
      <vt:lpstr>   CONCLUSION ET DÉFIS</vt:lpstr>
      <vt:lpstr>   Conclusion et défis</vt:lpstr>
    </vt:vector>
  </TitlesOfParts>
  <Company>KU Leuven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Dries Vanysacker</dc:creator>
  <cp:lastModifiedBy>Dries Vanysacker</cp:lastModifiedBy>
  <cp:revision>1</cp:revision>
  <dcterms:created xsi:type="dcterms:W3CDTF">2025-09-25T14:54:35Z</dcterms:created>
  <dcterms:modified xsi:type="dcterms:W3CDTF">2025-10-14T09:06:10Z</dcterms:modified>
</cp:coreProperties>
</file>