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ONNET" userId="4e32653383c5f223" providerId="LiveId" clId="{35037119-7665-4FF0-A5C3-2DFA6522CD90}"/>
    <pc:docChg chg="undo custSel modSld modNotesMaster">
      <pc:chgData name="Nicolas BONNET" userId="4e32653383c5f223" providerId="LiveId" clId="{35037119-7665-4FF0-A5C3-2DFA6522CD90}" dt="2023-10-19T13:22:14.216" v="67" actId="6264"/>
      <pc:docMkLst>
        <pc:docMk/>
      </pc:docMkLst>
      <pc:sldChg chg="addSp delSp modSp mod chgLayout">
        <pc:chgData name="Nicolas BONNET" userId="4e32653383c5f223" providerId="LiveId" clId="{35037119-7665-4FF0-A5C3-2DFA6522CD90}" dt="2023-10-19T13:22:14.216" v="67" actId="6264"/>
        <pc:sldMkLst>
          <pc:docMk/>
          <pc:sldMk cId="3843597738" sldId="258"/>
        </pc:sldMkLst>
        <pc:spChg chg="mod or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2" creationId="{016ED537-C59C-5981-5D9A-8FEE7EEBEB38}"/>
          </ac:spMkLst>
        </pc:spChg>
        <pc:spChg chg="mod or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3" creationId="{8ECC34FE-E48A-4294-44EF-F2FAA3DAEEFF}"/>
          </ac:spMkLst>
        </pc:spChg>
        <pc:spChg chg="mod or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4" creationId="{5EB84C23-8DF3-1DB5-2218-BEA7F780E40D}"/>
          </ac:spMkLst>
        </pc:spChg>
        <pc:spChg chg="mod or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5" creationId="{13B09F1E-EBB2-19BD-3CC6-DBE80A770990}"/>
          </ac:spMkLst>
        </pc:spChg>
        <pc:spChg chg="mod or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6" creationId="{81661919-1278-1DC2-7805-62384B518C6C}"/>
          </ac:spMkLst>
        </pc:spChg>
        <pc:spChg chg="add del mod">
          <ac:chgData name="Nicolas BONNET" userId="4e32653383c5f223" providerId="LiveId" clId="{35037119-7665-4FF0-A5C3-2DFA6522CD90}" dt="2023-10-19T13:22:14.069" v="66" actId="6264"/>
          <ac:spMkLst>
            <pc:docMk/>
            <pc:sldMk cId="3843597738" sldId="258"/>
            <ac:spMk id="7" creationId="{90ECBF97-1B9D-ED57-1694-53D5FD4F9B87}"/>
          </ac:spMkLst>
        </pc:spChg>
        <pc:spChg chg="add del mod">
          <ac:chgData name="Nicolas BONNET" userId="4e32653383c5f223" providerId="LiveId" clId="{35037119-7665-4FF0-A5C3-2DFA6522CD90}" dt="2023-10-19T13:22:14.069" v="66" actId="6264"/>
          <ac:spMkLst>
            <pc:docMk/>
            <pc:sldMk cId="3843597738" sldId="258"/>
            <ac:spMk id="8" creationId="{6D69D047-8541-653F-6B0A-304A13B232F8}"/>
          </ac:spMkLst>
        </pc:spChg>
        <pc:spChg chg="add del mod">
          <ac:chgData name="Nicolas BONNET" userId="4e32653383c5f223" providerId="LiveId" clId="{35037119-7665-4FF0-A5C3-2DFA6522CD90}" dt="2023-10-19T13:22:14.069" v="66" actId="6264"/>
          <ac:spMkLst>
            <pc:docMk/>
            <pc:sldMk cId="3843597738" sldId="258"/>
            <ac:spMk id="10" creationId="{716F1B9F-19A7-D98D-F420-DBB216EB9800}"/>
          </ac:spMkLst>
        </pc:spChg>
        <pc:spChg chg="add del mod">
          <ac:chgData name="Nicolas BONNET" userId="4e32653383c5f223" providerId="LiveId" clId="{35037119-7665-4FF0-A5C3-2DFA6522CD90}" dt="2023-10-19T13:22:14.069" v="66" actId="6264"/>
          <ac:spMkLst>
            <pc:docMk/>
            <pc:sldMk cId="3843597738" sldId="258"/>
            <ac:spMk id="12" creationId="{507F595F-F8D9-4E39-7B07-5FA42A2A1A74}"/>
          </ac:spMkLst>
        </pc:spChg>
        <pc:spChg chg="add del mod">
          <ac:chgData name="Nicolas BONNET" userId="4e32653383c5f223" providerId="LiveId" clId="{35037119-7665-4FF0-A5C3-2DFA6522CD90}" dt="2023-10-19T13:22:14.069" v="66" actId="6264"/>
          <ac:spMkLst>
            <pc:docMk/>
            <pc:sldMk cId="3843597738" sldId="258"/>
            <ac:spMk id="13" creationId="{5C869A26-6B80-E0C8-152F-F7C3CF9C7830}"/>
          </ac:spMkLst>
        </pc:spChg>
        <pc:spChg chg="add del mo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14" creationId="{F40B8FC2-9EE0-6AFF-C014-351840DA25F4}"/>
          </ac:spMkLst>
        </pc:spChg>
        <pc:spChg chg="add del mo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15" creationId="{7E55B24C-AFA3-B49E-03F1-907ACB622360}"/>
          </ac:spMkLst>
        </pc:spChg>
        <pc:spChg chg="add del mo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16" creationId="{2A9D4221-DC11-C288-0A5F-C66F45FB3ED1}"/>
          </ac:spMkLst>
        </pc:spChg>
        <pc:spChg chg="add del mo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17" creationId="{832209E7-4275-5046-C378-7A7A85C53DD0}"/>
          </ac:spMkLst>
        </pc:spChg>
        <pc:spChg chg="add del mod">
          <ac:chgData name="Nicolas BONNET" userId="4e32653383c5f223" providerId="LiveId" clId="{35037119-7665-4FF0-A5C3-2DFA6522CD90}" dt="2023-10-19T13:22:14.216" v="67" actId="6264"/>
          <ac:spMkLst>
            <pc:docMk/>
            <pc:sldMk cId="3843597738" sldId="258"/>
            <ac:spMk id="18" creationId="{53D597A7-7715-3D11-2747-482317890DD9}"/>
          </ac:spMkLst>
        </pc:spChg>
      </pc:sldChg>
      <pc:sldChg chg="modSp mod">
        <pc:chgData name="Nicolas BONNET" userId="4e32653383c5f223" providerId="LiveId" clId="{35037119-7665-4FF0-A5C3-2DFA6522CD90}" dt="2023-10-19T06:08:41.258" v="11" actId="5793"/>
        <pc:sldMkLst>
          <pc:docMk/>
          <pc:sldMk cId="1560410985" sldId="261"/>
        </pc:sldMkLst>
        <pc:spChg chg="mod">
          <ac:chgData name="Nicolas BONNET" userId="4e32653383c5f223" providerId="LiveId" clId="{35037119-7665-4FF0-A5C3-2DFA6522CD90}" dt="2023-10-19T06:08:41.258" v="11" actId="5793"/>
          <ac:spMkLst>
            <pc:docMk/>
            <pc:sldMk cId="1560410985" sldId="261"/>
            <ac:spMk id="2" creationId="{6CBF8E83-7686-140E-58A6-DBB110B6CA51}"/>
          </ac:spMkLst>
        </pc:spChg>
      </pc:sldChg>
      <pc:sldChg chg="modSp mod">
        <pc:chgData name="Nicolas BONNET" userId="4e32653383c5f223" providerId="LiveId" clId="{35037119-7665-4FF0-A5C3-2DFA6522CD90}" dt="2023-10-19T06:08:29.531" v="6" actId="20577"/>
        <pc:sldMkLst>
          <pc:docMk/>
          <pc:sldMk cId="1877030622" sldId="263"/>
        </pc:sldMkLst>
        <pc:spChg chg="mod">
          <ac:chgData name="Nicolas BONNET" userId="4e32653383c5f223" providerId="LiveId" clId="{35037119-7665-4FF0-A5C3-2DFA6522CD90}" dt="2023-10-19T06:08:29.531" v="6" actId="20577"/>
          <ac:spMkLst>
            <pc:docMk/>
            <pc:sldMk cId="1877030622" sldId="263"/>
            <ac:spMk id="2" creationId="{9F7B3497-5476-F504-7D5A-9ADF9B99A3F4}"/>
          </ac:spMkLst>
        </pc:spChg>
      </pc:sldChg>
      <pc:sldChg chg="addSp delSp modSp mod">
        <pc:chgData name="Nicolas BONNET" userId="4e32653383c5f223" providerId="LiveId" clId="{35037119-7665-4FF0-A5C3-2DFA6522CD90}" dt="2023-10-19T06:15:11.711" v="64" actId="14100"/>
        <pc:sldMkLst>
          <pc:docMk/>
          <pc:sldMk cId="2702106829" sldId="264"/>
        </pc:sldMkLst>
        <pc:picChg chg="add mod modCrop">
          <ac:chgData name="Nicolas BONNET" userId="4e32653383c5f223" providerId="LiveId" clId="{35037119-7665-4FF0-A5C3-2DFA6522CD90}" dt="2023-10-19T06:14:47.621" v="62" actId="14100"/>
          <ac:picMkLst>
            <pc:docMk/>
            <pc:sldMk cId="2702106829" sldId="264"/>
            <ac:picMk id="3" creationId="{17B5B641-F59B-767D-8701-971EA187302F}"/>
          </ac:picMkLst>
        </pc:picChg>
        <pc:picChg chg="add del mod modCrop">
          <ac:chgData name="Nicolas BONNET" userId="4e32653383c5f223" providerId="LiveId" clId="{35037119-7665-4FF0-A5C3-2DFA6522CD90}" dt="2023-10-19T06:13:27.063" v="45" actId="21"/>
          <ac:picMkLst>
            <pc:docMk/>
            <pc:sldMk cId="2702106829" sldId="264"/>
            <ac:picMk id="7" creationId="{9A4241B1-22B4-26F6-490B-88F887C75A86}"/>
          </ac:picMkLst>
        </pc:picChg>
        <pc:picChg chg="mod">
          <ac:chgData name="Nicolas BONNET" userId="4e32653383c5f223" providerId="LiveId" clId="{35037119-7665-4FF0-A5C3-2DFA6522CD90}" dt="2023-10-19T06:12:56.659" v="43" actId="1076"/>
          <ac:picMkLst>
            <pc:docMk/>
            <pc:sldMk cId="2702106829" sldId="264"/>
            <ac:picMk id="10" creationId="{0B6BEC10-1E6A-98DD-5D20-F3E663601ECA}"/>
          </ac:picMkLst>
        </pc:picChg>
        <pc:picChg chg="mod ord modCrop">
          <ac:chgData name="Nicolas BONNET" userId="4e32653383c5f223" providerId="LiveId" clId="{35037119-7665-4FF0-A5C3-2DFA6522CD90}" dt="2023-10-19T06:15:11.711" v="64" actId="14100"/>
          <ac:picMkLst>
            <pc:docMk/>
            <pc:sldMk cId="2702106829" sldId="264"/>
            <ac:picMk id="12" creationId="{F0E95D29-073A-94EF-8D48-0EFD1949A3C8}"/>
          </ac:picMkLst>
        </pc:picChg>
      </pc:sldChg>
      <pc:sldChg chg="addSp modSp mod">
        <pc:chgData name="Nicolas BONNET" userId="4e32653383c5f223" providerId="LiveId" clId="{35037119-7665-4FF0-A5C3-2DFA6522CD90}" dt="2023-10-19T06:14:29.671" v="60" actId="1076"/>
        <pc:sldMkLst>
          <pc:docMk/>
          <pc:sldMk cId="746049439" sldId="267"/>
        </pc:sldMkLst>
        <pc:spChg chg="mod">
          <ac:chgData name="Nicolas BONNET" userId="4e32653383c5f223" providerId="LiveId" clId="{35037119-7665-4FF0-A5C3-2DFA6522CD90}" dt="2023-10-19T06:14:19.283" v="57" actId="1076"/>
          <ac:spMkLst>
            <pc:docMk/>
            <pc:sldMk cId="746049439" sldId="267"/>
            <ac:spMk id="5" creationId="{D33559AC-D1A0-DBF7-F9A6-CAC6C6603E23}"/>
          </ac:spMkLst>
        </pc:spChg>
        <pc:spChg chg="mod">
          <ac:chgData name="Nicolas BONNET" userId="4e32653383c5f223" providerId="LiveId" clId="{35037119-7665-4FF0-A5C3-2DFA6522CD90}" dt="2023-10-19T06:14:23.704" v="58" actId="14100"/>
          <ac:spMkLst>
            <pc:docMk/>
            <pc:sldMk cId="746049439" sldId="267"/>
            <ac:spMk id="7" creationId="{06299E7A-3353-72B4-43EC-3A1AB83DEFDC}"/>
          </ac:spMkLst>
        </pc:spChg>
        <pc:picChg chg="add mod">
          <ac:chgData name="Nicolas BONNET" userId="4e32653383c5f223" providerId="LiveId" clId="{35037119-7665-4FF0-A5C3-2DFA6522CD90}" dt="2023-10-19T06:14:08.324" v="53" actId="1076"/>
          <ac:picMkLst>
            <pc:docMk/>
            <pc:sldMk cId="746049439" sldId="267"/>
            <ac:picMk id="3" creationId="{7D9473D8-D95F-3AF0-06A2-055529B17DDE}"/>
          </ac:picMkLst>
        </pc:picChg>
        <pc:picChg chg="mod">
          <ac:chgData name="Nicolas BONNET" userId="4e32653383c5f223" providerId="LiveId" clId="{35037119-7665-4FF0-A5C3-2DFA6522CD90}" dt="2023-10-19T06:13:51.185" v="49" actId="1076"/>
          <ac:picMkLst>
            <pc:docMk/>
            <pc:sldMk cId="746049439" sldId="267"/>
            <ac:picMk id="9" creationId="{DC34D210-520B-AF1B-7F61-2560E9356D5D}"/>
          </ac:picMkLst>
        </pc:picChg>
        <pc:picChg chg="mod">
          <ac:chgData name="Nicolas BONNET" userId="4e32653383c5f223" providerId="LiveId" clId="{35037119-7665-4FF0-A5C3-2DFA6522CD90}" dt="2023-10-19T06:14:29.671" v="60" actId="1076"/>
          <ac:picMkLst>
            <pc:docMk/>
            <pc:sldMk cId="746049439" sldId="267"/>
            <ac:picMk id="13" creationId="{665BCC52-ACAF-9502-12E4-D35CA392FB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84E0F29-65B9-4475-980B-2EFB6CA516F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C56C2CE-420F-4A73-B866-64A297E0D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1C355-C555-DA6B-DDE7-B6B6D3CD5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CBD09B-C743-84CA-2BEF-E2DC15382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333C6B-8533-905F-CE66-153568DE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4B25FC-50AB-41DE-FFED-60ABCDFC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8CF991-5326-E5ED-1A1F-A174999C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55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D8F6F-C42A-F5C6-A29C-51EB848C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2D3464-4798-5B4D-6033-49C08D8D9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4F33B-5336-F7CA-456B-6ACF7135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FEEDBC-73BD-A209-6B3B-9408EE44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E6F49-57E8-03FB-65EC-07FFB384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6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F93D35-E37C-85DF-6DAB-A8E03AD7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AC62A1-1D3D-E656-86D5-F75BAEF25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3AD00C-D02D-F8B2-1220-E6DAEE21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1E5DA-AF11-EF35-676F-6EDC15F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F880AD-774D-192E-E01A-E741ED89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39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6E40-6435-BE71-AB62-77036C55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23" y="365125"/>
            <a:ext cx="11917344" cy="7794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953B18-A6BC-0A0D-B661-628DDA98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3" y="1365372"/>
            <a:ext cx="11917344" cy="4770194"/>
          </a:xfrm>
        </p:spPr>
        <p:txBody>
          <a:bodyPr tIns="108000" rIns="36000"/>
          <a:lstStyle>
            <a:lvl1pPr marL="361950" indent="-361950">
              <a:tabLst>
                <a:tab pos="361950" algn="l"/>
              </a:tabLst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F1E7AE-6931-484A-6D28-F71C62E6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57B3E-37AD-4D6F-3ED2-C8D449B9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1FE68-A8C6-1E6A-FF53-FF86E206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EA12E7E-E3D6-4058-82E9-F91F4424B4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7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594B5-B89E-46F5-EE32-21AD9E0E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333F29-A8F3-2634-4F1E-18556B93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175E26-2516-51CD-3475-6371E1E4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5E0EA-D19B-CF15-A19A-D107464B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B237B-88F2-033F-CE7F-91444D54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2EA62-5F84-0858-A92B-C8227497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7A247-E02F-C9DD-A7EF-67E0D72C6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962271-EB41-599A-8579-35ECFA034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E84D82-7A7B-0345-7384-BE00F5FB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66DBCF-B6E4-2DBF-A46E-88705CF1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C61043-C39D-9E20-A896-A2638C72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9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3D8AC-F62C-0B7C-E708-21C4D69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E5E3FA-A32F-B659-D0DF-0625325F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4D7597-4B03-801C-CAC7-D5610000F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3DD642-554B-A597-35FA-2B646DEEB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5ECF55-6FAF-21E6-9FA7-6108898A5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D44333-8C69-8255-DBC8-B062302E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C4E219-51D9-C1D5-DE35-328729AC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FC399B-85AD-0BAC-B031-20A5DCB9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05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15335-3103-FBC5-58D1-C155ED08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2F9C24-A3D7-3CC1-9B3A-58261E85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8F97B9-725A-B181-1044-96D6153D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D8D23B-C405-EFE8-19E8-6EF8451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1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9E8979-FCBB-91C9-13C3-5C706152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49EAC4-CF06-7F04-02F5-52E29CAD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F50747-B5F8-FD01-84EF-21326D9C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EA3F2-8995-62D9-6EF2-F99152C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AA9B77-7B3A-20AB-CEC5-0FDA040B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D643FF-65A6-C1C4-AA72-463978F70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24BB4-B39D-AE97-B517-6F60777B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73133F-ECF5-C691-BFD0-1828E560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74842B-A01C-F5E3-6BC6-710053B8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6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6319D-F4E5-91CB-2B4C-7F4D242F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E7C9D5-C4A9-F348-04D5-8BAEC8F7E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76779-88C2-56AD-16F6-9C50348A4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AA7AC3-4DC5-D926-18A0-2981813B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BA13DE-73E5-EA0B-9152-959D5081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A54DD8-937A-D25A-FD06-91F176A3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6E4F52-ED50-CA24-2B7F-FEC8992E3173}"/>
              </a:ext>
            </a:extLst>
          </p:cNvPr>
          <p:cNvSpPr/>
          <p:nvPr userDrawn="1"/>
        </p:nvSpPr>
        <p:spPr>
          <a:xfrm>
            <a:off x="0" y="0"/>
            <a:ext cx="12269037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4948A4-82FD-F879-9076-2E54A602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4C47E2-C4C6-6D3E-07D7-ACD889BE7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FF4449-D6F4-03C7-2A61-CE66D1ABA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6E790-F344-AF13-0011-5E7A22BA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59EF2-C9DA-855B-AD31-EB187C0C8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2E7E-E3D6-4058-82E9-F91F4424B4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v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3619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50615-A669-9ADB-6026-8CD1B0CEE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EC4EEB-9730-7350-309E-9E323CBA7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4DC0BB-F786-0586-29AB-1883E742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7"/>
            <a:ext cx="12192000" cy="68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80950-6204-AA47-B795-7CBC0F30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conférences du Père Pichon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6ADCC-20EB-6F41-298A-3674C9655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https://fb.watch/iEqt-wpgNL/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0791B-EB2E-448B-55AA-E4268292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46A1F6-3EEA-EB5E-94B1-2544F349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0E0AE-617C-0492-0E83-25E28DB8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C79D0D-165F-4AD0-B360-98F04D2FA8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984" y="1479071"/>
            <a:ext cx="5032278" cy="44053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4010A0-866B-F704-DC07-ADC0C244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84" y="2441987"/>
            <a:ext cx="6542515" cy="35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8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446AD-F538-19C1-C09D-229EEF3B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bénédiction des skis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CBAACB3F-39FD-543A-26C6-29AC24609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23" y="1571199"/>
            <a:ext cx="5721664" cy="477043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DF692-9FA2-01C8-A820-5E45CD05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A2E8F-D21D-DE30-3B26-1526907B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0AE94-E658-FFB0-6DCE-E657F33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F18DA4-ADD9-DDE8-98AE-57E42B16E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704" y="1352344"/>
            <a:ext cx="3373600" cy="31330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8C93E7-0B79-E700-B5ED-2F72626D89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438" y="2467347"/>
            <a:ext cx="287655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6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2E393-6A55-4B18-1093-E7A8A00E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annonces et reprises dans les médias : programmes officiels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EF963-FF5D-FB98-E1B1-BAB4235C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4B2008-A99E-26BB-BE2A-61899EC3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AB31A-D729-35D8-B24D-50BA93C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686A42-8448-AF97-DDC1-5D06F317BB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4" y="1788433"/>
            <a:ext cx="4593124" cy="34448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284FDC-CA31-7699-D353-74EFD54022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505" y="1419613"/>
            <a:ext cx="5724496" cy="34448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A410BC-C575-CCDA-6F91-21DF943D26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999" y="4386806"/>
            <a:ext cx="1980187" cy="191000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6BEFA51-D295-23FB-7EA9-5DB9031EF671}"/>
              </a:ext>
            </a:extLst>
          </p:cNvPr>
          <p:cNvSpPr txBox="1"/>
          <p:nvPr/>
        </p:nvSpPr>
        <p:spPr>
          <a:xfrm>
            <a:off x="811019" y="1358759"/>
            <a:ext cx="31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Site Courchevel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7FFA33-60B9-53DC-C128-939E294CE560}"/>
              </a:ext>
            </a:extLst>
          </p:cNvPr>
          <p:cNvSpPr txBox="1"/>
          <p:nvPr/>
        </p:nvSpPr>
        <p:spPr>
          <a:xfrm>
            <a:off x="1391682" y="5262052"/>
            <a:ext cx="310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Reprise après les CDM dans le Bulletin municipal Courchevel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C0E367-35A9-716E-C0AD-32D6E081A26D}"/>
              </a:ext>
            </a:extLst>
          </p:cNvPr>
          <p:cNvSpPr txBox="1"/>
          <p:nvPr/>
        </p:nvSpPr>
        <p:spPr>
          <a:xfrm>
            <a:off x="7977683" y="4821519"/>
            <a:ext cx="31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Site  officiel des CDM</a:t>
            </a:r>
          </a:p>
        </p:txBody>
      </p:sp>
    </p:spTree>
    <p:extLst>
      <p:ext uri="{BB962C8B-B14F-4D97-AF65-F5344CB8AC3E}">
        <p14:creationId xmlns:p14="http://schemas.microsoft.com/office/powerpoint/2010/main" val="35603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5317E-53E8-4CDE-3D24-441C195F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annonces et reprises dans les médias : presse locale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1B8BB45C-9762-EFC1-D3F7-D10F76DE9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1733735"/>
            <a:ext cx="3755315" cy="4690056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E8F7C8-FAA2-D8CA-7EDE-591B913D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6C8B0-5DB6-1717-84B7-C0031BE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C529F2-82E2-3869-28F8-F14B2EDA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7EB2C5-959B-1E43-B101-C67F3F3F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4" y="1284770"/>
            <a:ext cx="4227756" cy="382745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FE62041-A5FB-9085-E4B9-742D7A4C4A27}"/>
              </a:ext>
            </a:extLst>
          </p:cNvPr>
          <p:cNvSpPr txBox="1"/>
          <p:nvPr/>
        </p:nvSpPr>
        <p:spPr>
          <a:xfrm>
            <a:off x="657770" y="5114094"/>
            <a:ext cx="31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Dauphiné Libéré  28/11/2022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437D60-8CD4-BD3D-51A6-3F8D4BCF1705}"/>
              </a:ext>
            </a:extLst>
          </p:cNvPr>
          <p:cNvSpPr txBox="1"/>
          <p:nvPr/>
        </p:nvSpPr>
        <p:spPr>
          <a:xfrm>
            <a:off x="3704526" y="1390351"/>
            <a:ext cx="347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Dauphiné Libéré  4/2/2023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A6BFB93-9C2F-8051-2C6E-E57D341407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1451208"/>
            <a:ext cx="3415754" cy="497873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339827F-35C0-3E7E-EC8A-EAE1281E6BE5}"/>
              </a:ext>
            </a:extLst>
          </p:cNvPr>
          <p:cNvSpPr txBox="1"/>
          <p:nvPr/>
        </p:nvSpPr>
        <p:spPr>
          <a:xfrm>
            <a:off x="7794217" y="1080173"/>
            <a:ext cx="347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Tarentaise Hebdo 1/2/2023</a:t>
            </a:r>
          </a:p>
        </p:txBody>
      </p:sp>
    </p:spTree>
    <p:extLst>
      <p:ext uri="{BB962C8B-B14F-4D97-AF65-F5344CB8AC3E}">
        <p14:creationId xmlns:p14="http://schemas.microsoft.com/office/powerpoint/2010/main" val="392302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5317E-53E8-4CDE-3D24-441C195F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23" y="343610"/>
            <a:ext cx="7467106" cy="875590"/>
          </a:xfrm>
        </p:spPr>
        <p:txBody>
          <a:bodyPr>
            <a:normAutofit fontScale="90000"/>
          </a:bodyPr>
          <a:lstStyle/>
          <a:p>
            <a:r>
              <a:rPr lang="fr-FR" dirty="0"/>
              <a:t>Les annonces et reprises dans les médias : presse nationale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E8F7C8-FAA2-D8CA-7EDE-591B913D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6C8B0-5DB6-1717-84B7-C0031BE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C529F2-82E2-3869-28F8-F14B2EDA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B65586-5E3D-4554-FE3D-E350F9D7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7021" y="111535"/>
            <a:ext cx="4254156" cy="591661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C4586B3-2526-DD5B-D6AA-FBF691940B2E}"/>
              </a:ext>
            </a:extLst>
          </p:cNvPr>
          <p:cNvSpPr txBox="1"/>
          <p:nvPr/>
        </p:nvSpPr>
        <p:spPr>
          <a:xfrm>
            <a:off x="8030886" y="5992206"/>
            <a:ext cx="347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La Croix – 15/2/2023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B692390-4CB2-C06E-0C0A-9A37E35D17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40" y="1345849"/>
            <a:ext cx="2923689" cy="38982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2EAD90C-EA1E-BE91-CC73-204087D49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7" y="3761639"/>
            <a:ext cx="5503563" cy="239890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F8AE260-3C15-E915-73F7-41B24196512A}"/>
              </a:ext>
            </a:extLst>
          </p:cNvPr>
          <p:cNvSpPr txBox="1"/>
          <p:nvPr/>
        </p:nvSpPr>
        <p:spPr>
          <a:xfrm>
            <a:off x="167046" y="2781646"/>
            <a:ext cx="4547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RCF – 13/2/2023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2 enregistrements de « tables rondes » 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pour Vitamine C et une émission d’actualités</a:t>
            </a:r>
          </a:p>
        </p:txBody>
      </p:sp>
    </p:spTree>
    <p:extLst>
      <p:ext uri="{BB962C8B-B14F-4D97-AF65-F5344CB8AC3E}">
        <p14:creationId xmlns:p14="http://schemas.microsoft.com/office/powerpoint/2010/main" val="135315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A2026-4813-09E6-D2DB-D3FC1969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07" y="365125"/>
            <a:ext cx="7365560" cy="779463"/>
          </a:xfrm>
        </p:spPr>
        <p:txBody>
          <a:bodyPr/>
          <a:lstStyle/>
          <a:p>
            <a:r>
              <a:rPr lang="fr-FR" dirty="0"/>
              <a:t>Last but not least ….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246DB-409B-5D76-CD05-642C9879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3FB89-EE1A-17D6-610C-2671E42E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832B5-194F-3280-5260-F88EED39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C8FAA8-646C-8A8E-26B0-5E3D3523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3" y="136525"/>
            <a:ext cx="4346986" cy="61022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25F521-78D7-6A6A-E316-D27B070D2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342" y="1272092"/>
            <a:ext cx="2536451" cy="36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D6F031-43EA-0925-44C6-234B8B6143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146" y="1273681"/>
            <a:ext cx="2544000" cy="36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E90C09-829E-F350-7A98-DEE6AD006C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78" y="2826649"/>
            <a:ext cx="2513209" cy="360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40077B-21B0-5501-4895-280171B3DF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473" y="2868746"/>
            <a:ext cx="25609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ED537-C59C-5981-5D9A-8FEE7EEB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23" y="365125"/>
            <a:ext cx="11917344" cy="779463"/>
          </a:xfrm>
        </p:spPr>
        <p:txBody>
          <a:bodyPr/>
          <a:lstStyle/>
          <a:p>
            <a:r>
              <a:rPr lang="fr-FR" dirty="0"/>
              <a:t>Les Championnats du Monde de ski alpin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CC34FE-E48A-4294-44EF-F2FAA3DA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3" y="1365372"/>
            <a:ext cx="11917344" cy="4770194"/>
          </a:xfrm>
        </p:spPr>
        <p:txBody>
          <a:bodyPr/>
          <a:lstStyle/>
          <a:p>
            <a:r>
              <a:rPr lang="fr-FR" dirty="0"/>
              <a:t>Les 47èmes championnats du monde de ski alpin 2023, </a:t>
            </a:r>
            <a:br>
              <a:rPr lang="fr-FR" dirty="0"/>
            </a:br>
            <a:r>
              <a:rPr lang="fr-FR" dirty="0"/>
              <a:t>du 6 au 19 février 2023 à Courchevel et Méribel</a:t>
            </a:r>
          </a:p>
          <a:p>
            <a:r>
              <a:rPr lang="fr-FR" dirty="0"/>
              <a:t>Un évènement exceptionnel - seulement 3 fois en France : Chamonix en 1937 et 1962, et Val d'Isère en 2009 </a:t>
            </a:r>
          </a:p>
          <a:p>
            <a:pPr lvl="1"/>
            <a:r>
              <a:rPr lang="fr-FR" dirty="0"/>
              <a:t>Préparé par les épreuves de Coupe du Monde organisées </a:t>
            </a:r>
            <a:br>
              <a:rPr lang="fr-FR" dirty="0"/>
            </a:br>
            <a:r>
              <a:rPr lang="fr-FR" dirty="0"/>
              <a:t>à Courchevel en février 2022 </a:t>
            </a:r>
          </a:p>
          <a:p>
            <a:r>
              <a:rPr lang="fr-FR" dirty="0"/>
              <a:t>Une mobilisation de notre EAP pour y être présente</a:t>
            </a:r>
          </a:p>
          <a:p>
            <a:pPr lvl="1"/>
            <a:r>
              <a:rPr lang="fr-FR" dirty="0"/>
              <a:t>Encouragée par Bernard Front, Président du Comité d’organisation, et Perrine </a:t>
            </a:r>
            <a:r>
              <a:rPr lang="fr-FR" dirty="0" err="1"/>
              <a:t>Pelen</a:t>
            </a:r>
            <a:r>
              <a:rPr lang="fr-FR" dirty="0"/>
              <a:t>, DG et amie de Claudie Blanc-Eberhart</a:t>
            </a:r>
          </a:p>
          <a:p>
            <a:pPr lvl="1"/>
            <a:r>
              <a:rPr lang="fr-FR" dirty="0"/>
              <a:t>Déjà expérimentée pour la Coupe du Monde avec une déception :</a:t>
            </a:r>
            <a:br>
              <a:rPr lang="fr-FR" dirty="0"/>
            </a:br>
            <a:r>
              <a:rPr lang="fr-FR" dirty="0"/>
              <a:t>faible affluence à la messe solennelle pourtant annoncée largement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84C23-8DF3-1DB5-2218-BEA7F780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09F1E-EBB2-19BD-3CC6-DBE80A77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661919-1278-1DC2-7805-62384B51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A12E7E-E3D6-4058-82E9-F91F4424B44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E3C587-3685-1D65-CB3A-EB2D6C9F82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559" y="1404360"/>
            <a:ext cx="2299323" cy="26219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E254C8-0CDA-6148-1854-4BDA8291A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176" y="4089039"/>
            <a:ext cx="1908706" cy="22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8E480-036E-19EB-8DE7-1F04D66E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préparation très en amont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B1AF47-B748-16E8-8B2A-6122EFFC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3" y="1365372"/>
            <a:ext cx="11917344" cy="4990978"/>
          </a:xfrm>
        </p:spPr>
        <p:txBody>
          <a:bodyPr lIns="72000" tIns="108000">
            <a:noAutofit/>
          </a:bodyPr>
          <a:lstStyle/>
          <a:p>
            <a:r>
              <a:rPr lang="fr-FR" dirty="0"/>
              <a:t>Objectif : des évènements intégrés dans le programme d’animation des CDM</a:t>
            </a:r>
          </a:p>
          <a:p>
            <a:pPr lvl="1"/>
            <a:r>
              <a:rPr lang="fr-FR" dirty="0"/>
              <a:t>Décider vite pour donner au Comité d’organisation au plus tard début décembre :</a:t>
            </a:r>
          </a:p>
          <a:p>
            <a:pPr lvl="2"/>
            <a:r>
              <a:rPr lang="fr-FR" dirty="0"/>
              <a:t>Lieu, date et heure</a:t>
            </a:r>
          </a:p>
          <a:p>
            <a:pPr lvl="2"/>
            <a:r>
              <a:rPr lang="fr-FR" dirty="0"/>
              <a:t>Accès gratuit ou payant</a:t>
            </a:r>
          </a:p>
          <a:p>
            <a:pPr lvl="2"/>
            <a:r>
              <a:rPr lang="fr-FR" dirty="0"/>
              <a:t>Titre et texte explicatif, photo</a:t>
            </a:r>
          </a:p>
          <a:p>
            <a:pPr>
              <a:tabLst>
                <a:tab pos="4846638" algn="l"/>
              </a:tabLst>
            </a:pPr>
            <a:r>
              <a:rPr lang="fr-FR" dirty="0"/>
              <a:t>Constitution d’un Groupe de travail au sein de l’EAP</a:t>
            </a:r>
          </a:p>
          <a:p>
            <a:pPr lvl="1"/>
            <a:r>
              <a:rPr lang="fr-FR" dirty="0"/>
              <a:t>Première réunion de travail mi-septembre</a:t>
            </a:r>
          </a:p>
          <a:p>
            <a:pPr lvl="1"/>
            <a:r>
              <a:rPr lang="fr-FR" dirty="0"/>
              <a:t>Réunion le 5/10 avec le Maire de Courchevel et l’adjoint aux sports et évènements</a:t>
            </a:r>
          </a:p>
          <a:p>
            <a:pPr lvl="2"/>
            <a:r>
              <a:rPr lang="fr-FR" dirty="0"/>
              <a:t>pour présenter les pistes d’évènements proposés par l’EAP</a:t>
            </a:r>
          </a:p>
          <a:p>
            <a:pPr lvl="2"/>
            <a:r>
              <a:rPr lang="fr-FR" dirty="0"/>
              <a:t>recueillir leurs avis sur leur faisabilité et l’appui que pourrait apporter la Municipalité</a:t>
            </a:r>
          </a:p>
          <a:p>
            <a:pPr lvl="1"/>
            <a:r>
              <a:rPr lang="fr-FR" dirty="0"/>
              <a:t>Finalisation un peu laborieuse du programme début décembre : débats sur </a:t>
            </a:r>
            <a:br>
              <a:rPr lang="fr-FR" dirty="0"/>
            </a:br>
            <a:r>
              <a:rPr lang="fr-FR" dirty="0"/>
              <a:t>le programme et le budget, incertitudes sur les lieux, sur la participation de Glorious, …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3FC555-76DA-C842-E863-6A1D41DD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86F829-4F1B-63B9-F22A-06AE1269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790FF-B119-C44D-EB2A-6BEEF8E1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8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23CEB-F44D-3025-6A1D-CB73422E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est bouclé début décembre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916A2-26FB-A72D-9C98-B51E89FA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Dernières mises au point par itérations du GT sur un document de cadrage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Programme bouclé, avec 4 évènements ….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8F6AE0-046A-178C-0C13-9F23E6FB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AD28E-061F-FE66-E426-64C69B21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C7B62-4756-CBCD-B28A-E54CF558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B85E4B-930C-3935-ECF2-76B81F80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9" y="2086981"/>
            <a:ext cx="11708070" cy="31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141F0-0FA4-B13A-1B3D-E07BB6CF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Alea jacta est ! Le compte à rebours est enclenché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7370C-61AB-925D-84A5-B3A5D1289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3" y="1365372"/>
            <a:ext cx="6208462" cy="47701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D54F9-BACC-5020-10BC-32BBA734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0CF82-9F81-B516-2160-DFFF4467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D40519-6CC2-752B-98F2-9ACEC62B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652BCB-85CE-8716-C83E-F3B2DB66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37" y="1365372"/>
            <a:ext cx="5463030" cy="45370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14F177-89BF-04C6-5E69-8F9FB1E1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69" y="1432682"/>
            <a:ext cx="5951982" cy="45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F8E83-7686-140E-58A6-DBB110B6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préparation s’organise activement dès début janvier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446DD-726D-600C-FE14-BC439D51D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AE4C1-FBFB-CB90-470C-A95F2459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123CF-A0A7-C7BB-0540-1B70946F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BC728-0774-3FC8-A8EE-3C673411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43BBDB-DDEF-65C1-1729-5B62904C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502569"/>
            <a:ext cx="5806440" cy="4495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6E3B33-DD8C-ECD8-EE7F-1AD17B1B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27" y="1502569"/>
            <a:ext cx="580644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3497-5476-F504-7D5A-9ADF9B99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ponctuée de réunions régulières …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7CF6BD2-8D75-B304-0989-DD023B11F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" y="1254689"/>
            <a:ext cx="11178540" cy="219456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5CCB2-8910-71A2-6D1F-4742C36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316C5-FA21-D4CB-92CB-6A632C2F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605C7D-B774-6AFC-64B1-9A9E033C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BDC96C-9D7A-742B-A77C-7BED35159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353" y="2121027"/>
            <a:ext cx="2524387" cy="4295597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1C659AC-4422-CA48-0676-883211BD2E6E}"/>
              </a:ext>
            </a:extLst>
          </p:cNvPr>
          <p:cNvSpPr txBox="1">
            <a:spLocks/>
          </p:cNvSpPr>
          <p:nvPr/>
        </p:nvSpPr>
        <p:spPr>
          <a:xfrm>
            <a:off x="170823" y="4007007"/>
            <a:ext cx="9188330" cy="211409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108000" rIns="3600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76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… et de deux heureuses surprises de dernière minute :</a:t>
            </a:r>
          </a:p>
          <a:p>
            <a:pPr lvl="1"/>
            <a:r>
              <a:rPr lang="fr-FR" sz="2000" dirty="0"/>
              <a:t>Le Pasteur Jörg </a:t>
            </a:r>
            <a:r>
              <a:rPr lang="fr-FR" sz="2000" dirty="0" err="1"/>
              <a:t>Walcher</a:t>
            </a:r>
            <a:r>
              <a:rPr lang="fr-FR" sz="2000" dirty="0"/>
              <a:t> (« Beyond Gold ») nous demande le 7/2 de l’aider à trouver un hébergement pour venir à la rencontre de sportifs de haut niveau … il participera aux 3 derniers évènements</a:t>
            </a:r>
          </a:p>
          <a:p>
            <a:pPr lvl="1"/>
            <a:r>
              <a:rPr lang="fr-FR" sz="2000" dirty="0"/>
              <a:t>Les Chœurs de Chambéry nous proposent de venir animer des cérémonies : </a:t>
            </a:r>
            <a:br>
              <a:rPr lang="fr-FR" sz="2000" dirty="0"/>
            </a:br>
            <a:r>
              <a:rPr lang="fr-FR" sz="2000" dirty="0"/>
              <a:t>ils seront présents pour la bénédiction des skis</a:t>
            </a:r>
          </a:p>
        </p:txBody>
      </p:sp>
    </p:spTree>
    <p:extLst>
      <p:ext uri="{BB962C8B-B14F-4D97-AF65-F5344CB8AC3E}">
        <p14:creationId xmlns:p14="http://schemas.microsoft.com/office/powerpoint/2010/main" val="187703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B5A7B-D73E-84A3-0001-920EAB27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messe d’ouverture 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0B6BEC10-1E6A-98DD-5D20-F3E663601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93" y="1240099"/>
            <a:ext cx="5568516" cy="3701154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946FAF-E6AA-A4B8-DAF7-C91E24FA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559AC-D1A0-DBF7-F9A6-CAC6C660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44C1C6-1BA8-41C4-2A8E-8C510F99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5B641-F59B-767D-8701-971EA187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8942" y="3270325"/>
            <a:ext cx="5350848" cy="29688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E95D29-073A-94EF-8D48-0EFD1949A3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4054" y="1409251"/>
            <a:ext cx="1669336" cy="4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B5A7B-D73E-84A3-0001-920EAB27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messe d’ouverture (2) … et le vin chaud !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946FAF-E6AA-A4B8-DAF7-C91E24FA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559AC-D1A0-DBF7-F9A6-CAC6C660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4158"/>
            <a:ext cx="4114800" cy="365125"/>
          </a:xfrm>
        </p:spPr>
        <p:txBody>
          <a:bodyPr/>
          <a:lstStyle/>
          <a:p>
            <a:r>
              <a:rPr lang="fr-FR"/>
              <a:t>4e Congrès National de la Pastorale du Sport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44C1C6-1BA8-41C4-2A8E-8C510F99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2E7E-E3D6-4058-82E9-F91F4424B44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299E7A-3353-72B4-43EC-3A1AB83D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3" y="1365371"/>
            <a:ext cx="11917344" cy="48740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34D210-520B-AF1B-7F61-2560E9356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93" y="1504140"/>
            <a:ext cx="8187870" cy="38497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5BCC52-ACAF-9502-12E4-D35CA392FB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498" y="3466492"/>
            <a:ext cx="4469309" cy="26274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9473D8-D95F-3AF0-06A2-055529B1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356" y="1536405"/>
            <a:ext cx="3058451" cy="18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49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608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Thème Office</vt:lpstr>
      <vt:lpstr>Présentation PowerPoint</vt:lpstr>
      <vt:lpstr>Les Championnats du Monde de ski alpin </vt:lpstr>
      <vt:lpstr>Une préparation très en amont</vt:lpstr>
      <vt:lpstr>Le programme est bouclé début décembre</vt:lpstr>
      <vt:lpstr>Alea jacta est ! Le compte à rebours est enclenché …</vt:lpstr>
      <vt:lpstr>La préparation s’organise activement dès début janvier …</vt:lpstr>
      <vt:lpstr>… ponctuée de réunions régulières …</vt:lpstr>
      <vt:lpstr>La messe d’ouverture  </vt:lpstr>
      <vt:lpstr>La messe d’ouverture (2) … et le vin chaud ! </vt:lpstr>
      <vt:lpstr>Les conférences du Père Pichon</vt:lpstr>
      <vt:lpstr>La bénédiction des skis</vt:lpstr>
      <vt:lpstr>Les annonces et reprises dans les médias : programmes officiels</vt:lpstr>
      <vt:lpstr>Les annonces et reprises dans les médias : presse locale</vt:lpstr>
      <vt:lpstr>Les annonces et reprises dans les médias : presse nationale</vt:lpstr>
      <vt:lpstr>Last but not least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BONNET</dc:creator>
  <cp:lastModifiedBy>Nicolas BONNET</cp:lastModifiedBy>
  <cp:revision>2</cp:revision>
  <cp:lastPrinted>2023-10-19T06:24:30Z</cp:lastPrinted>
  <dcterms:created xsi:type="dcterms:W3CDTF">2023-10-15T15:28:06Z</dcterms:created>
  <dcterms:modified xsi:type="dcterms:W3CDTF">2023-10-20T10:33:05Z</dcterms:modified>
</cp:coreProperties>
</file>